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2" r:id="rId2"/>
    <p:sldMasterId id="2147483784" r:id="rId3"/>
    <p:sldMasterId id="2147483796" r:id="rId4"/>
    <p:sldMasterId id="2147483808" r:id="rId5"/>
  </p:sldMasterIdLst>
  <p:notesMasterIdLst>
    <p:notesMasterId r:id="rId119"/>
  </p:notesMasterIdLst>
  <p:sldIdLst>
    <p:sldId id="256" r:id="rId6"/>
    <p:sldId id="690" r:id="rId7"/>
    <p:sldId id="691" r:id="rId8"/>
    <p:sldId id="703" r:id="rId9"/>
    <p:sldId id="692" r:id="rId10"/>
    <p:sldId id="334" r:id="rId11"/>
    <p:sldId id="382" r:id="rId12"/>
    <p:sldId id="335" r:id="rId13"/>
    <p:sldId id="381" r:id="rId14"/>
    <p:sldId id="363" r:id="rId15"/>
    <p:sldId id="364" r:id="rId16"/>
    <p:sldId id="353" r:id="rId17"/>
    <p:sldId id="354" r:id="rId18"/>
    <p:sldId id="337" r:id="rId19"/>
    <p:sldId id="286" r:id="rId20"/>
    <p:sldId id="284" r:id="rId21"/>
    <p:sldId id="451" r:id="rId22"/>
    <p:sldId id="718" r:id="rId23"/>
    <p:sldId id="719" r:id="rId24"/>
    <p:sldId id="720" r:id="rId25"/>
    <p:sldId id="721" r:id="rId26"/>
    <p:sldId id="722" r:id="rId27"/>
    <p:sldId id="723" r:id="rId28"/>
    <p:sldId id="724" r:id="rId29"/>
    <p:sldId id="693" r:id="rId30"/>
    <p:sldId id="347" r:id="rId31"/>
    <p:sldId id="392" r:id="rId32"/>
    <p:sldId id="352" r:id="rId33"/>
    <p:sldId id="368" r:id="rId34"/>
    <p:sldId id="702" r:id="rId35"/>
    <p:sldId id="282" r:id="rId36"/>
    <p:sldId id="340" r:id="rId37"/>
    <p:sldId id="369" r:id="rId38"/>
    <p:sldId id="283" r:id="rId39"/>
    <p:sldId id="341" r:id="rId40"/>
    <p:sldId id="280" r:id="rId41"/>
    <p:sldId id="296" r:id="rId42"/>
    <p:sldId id="290" r:id="rId43"/>
    <p:sldId id="343" r:id="rId44"/>
    <p:sldId id="344" r:id="rId45"/>
    <p:sldId id="292" r:id="rId46"/>
    <p:sldId id="293" r:id="rId47"/>
    <p:sldId id="298" r:id="rId48"/>
    <p:sldId id="297" r:id="rId49"/>
    <p:sldId id="615" r:id="rId50"/>
    <p:sldId id="295" r:id="rId51"/>
    <p:sldId id="694" r:id="rId52"/>
    <p:sldId id="695" r:id="rId53"/>
    <p:sldId id="697" r:id="rId54"/>
    <p:sldId id="299" r:id="rId55"/>
    <p:sldId id="300" r:id="rId56"/>
    <p:sldId id="374" r:id="rId57"/>
    <p:sldId id="614" r:id="rId58"/>
    <p:sldId id="704" r:id="rId59"/>
    <p:sldId id="627" r:id="rId60"/>
    <p:sldId id="705" r:id="rId61"/>
    <p:sldId id="706" r:id="rId62"/>
    <p:sldId id="707" r:id="rId63"/>
    <p:sldId id="730" r:id="rId64"/>
    <p:sldId id="731" r:id="rId65"/>
    <p:sldId id="708" r:id="rId66"/>
    <p:sldId id="709" r:id="rId67"/>
    <p:sldId id="710" r:id="rId68"/>
    <p:sldId id="711" r:id="rId69"/>
    <p:sldId id="712" r:id="rId70"/>
    <p:sldId id="713" r:id="rId71"/>
    <p:sldId id="714" r:id="rId72"/>
    <p:sldId id="715" r:id="rId73"/>
    <p:sldId id="725" r:id="rId74"/>
    <p:sldId id="270" r:id="rId75"/>
    <p:sldId id="276" r:id="rId76"/>
    <p:sldId id="274" r:id="rId77"/>
    <p:sldId id="726" r:id="rId78"/>
    <p:sldId id="727" r:id="rId79"/>
    <p:sldId id="729" r:id="rId80"/>
    <p:sldId id="348" r:id="rId81"/>
    <p:sldId id="301" r:id="rId82"/>
    <p:sldId id="302" r:id="rId83"/>
    <p:sldId id="349" r:id="rId84"/>
    <p:sldId id="307" r:id="rId85"/>
    <p:sldId id="393" r:id="rId86"/>
    <p:sldId id="303" r:id="rId87"/>
    <p:sldId id="304" r:id="rId88"/>
    <p:sldId id="420" r:id="rId89"/>
    <p:sldId id="376" r:id="rId90"/>
    <p:sldId id="306" r:id="rId91"/>
    <p:sldId id="350" r:id="rId92"/>
    <p:sldId id="701" r:id="rId93"/>
    <p:sldId id="375" r:id="rId94"/>
    <p:sldId id="377" r:id="rId95"/>
    <p:sldId id="370" r:id="rId96"/>
    <p:sldId id="372" r:id="rId97"/>
    <p:sldId id="308" r:id="rId98"/>
    <p:sldId id="309" r:id="rId99"/>
    <p:sldId id="345" r:id="rId100"/>
    <p:sldId id="310" r:id="rId101"/>
    <p:sldId id="379" r:id="rId102"/>
    <p:sldId id="311" r:id="rId103"/>
    <p:sldId id="698" r:id="rId104"/>
    <p:sldId id="346" r:id="rId105"/>
    <p:sldId id="312" r:id="rId106"/>
    <p:sldId id="380" r:id="rId107"/>
    <p:sldId id="699" r:id="rId108"/>
    <p:sldId id="700" r:id="rId109"/>
    <p:sldId id="351" r:id="rId110"/>
    <p:sldId id="313" r:id="rId111"/>
    <p:sldId id="371" r:id="rId112"/>
    <p:sldId id="373" r:id="rId113"/>
    <p:sldId id="314" r:id="rId114"/>
    <p:sldId id="355" r:id="rId115"/>
    <p:sldId id="315" r:id="rId116"/>
    <p:sldId id="316" r:id="rId117"/>
    <p:sldId id="613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  <p14:sldId id="690"/>
            <p14:sldId id="691"/>
            <p14:sldId id="703"/>
            <p14:sldId id="692"/>
            <p14:sldId id="334"/>
          </p14:sldIdLst>
        </p14:section>
        <p14:section name="recap" id="{B4E64E83-12DA-EF4C-9598-646EA1D26144}">
          <p14:sldIdLst>
            <p14:sldId id="382"/>
            <p14:sldId id="335"/>
            <p14:sldId id="381"/>
            <p14:sldId id="363"/>
            <p14:sldId id="364"/>
          </p14:sldIdLst>
        </p14:section>
        <p14:section name="today" id="{C22C9E86-7D89-7E4A-B319-369AA850F255}">
          <p14:sldIdLst>
            <p14:sldId id="353"/>
            <p14:sldId id="354"/>
            <p14:sldId id="337"/>
            <p14:sldId id="286"/>
            <p14:sldId id="284"/>
          </p14:sldIdLst>
        </p14:section>
        <p14:section name="accuracyOfTheModel" id="{CC6E4842-4684-8F41-B9C4-E1202878E027}">
          <p14:sldIdLst>
            <p14:sldId id="451"/>
            <p14:sldId id="718"/>
            <p14:sldId id="719"/>
            <p14:sldId id="720"/>
            <p14:sldId id="721"/>
            <p14:sldId id="722"/>
            <p14:sldId id="723"/>
            <p14:sldId id="724"/>
          </p14:sldIdLst>
        </p14:section>
        <p14:section name="evaluating model" id="{9FAC6793-E1E5-554E-BDFD-4F3F3F26A9DA}">
          <p14:sldIdLst>
            <p14:sldId id="693"/>
            <p14:sldId id="347"/>
            <p14:sldId id="392"/>
          </p14:sldIdLst>
        </p14:section>
        <p14:section name="classification" id="{E137E1DD-5D5D-3B4A-8DB2-9BA5D9281A98}">
          <p14:sldIdLst>
            <p14:sldId id="352"/>
            <p14:sldId id="368"/>
            <p14:sldId id="702"/>
            <p14:sldId id="282"/>
            <p14:sldId id="340"/>
            <p14:sldId id="369"/>
            <p14:sldId id="283"/>
            <p14:sldId id="341"/>
            <p14:sldId id="280"/>
            <p14:sldId id="296"/>
            <p14:sldId id="290"/>
            <p14:sldId id="343"/>
            <p14:sldId id="344"/>
            <p14:sldId id="292"/>
            <p14:sldId id="293"/>
            <p14:sldId id="298"/>
            <p14:sldId id="297"/>
            <p14:sldId id="615"/>
            <p14:sldId id="295"/>
            <p14:sldId id="694"/>
            <p14:sldId id="695"/>
            <p14:sldId id="697"/>
            <p14:sldId id="299"/>
            <p14:sldId id="300"/>
            <p14:sldId id="374"/>
            <p14:sldId id="614"/>
          </p14:sldIdLst>
        </p14:section>
        <p14:section name="Covid19" id="{B5137A68-DAAB-0044-8AF9-063BA60A852F}">
          <p14:sldIdLst>
            <p14:sldId id="704"/>
            <p14:sldId id="627"/>
            <p14:sldId id="705"/>
            <p14:sldId id="706"/>
            <p14:sldId id="707"/>
            <p14:sldId id="730"/>
            <p14:sldId id="731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</p14:sldIdLst>
        </p14:section>
        <p14:section name="multipleClass" id="{B18AD78A-F114-E649-A2D0-7464DD53EBF1}">
          <p14:sldIdLst>
            <p14:sldId id="725"/>
            <p14:sldId id="270"/>
            <p14:sldId id="276"/>
            <p14:sldId id="274"/>
            <p14:sldId id="726"/>
            <p14:sldId id="727"/>
            <p14:sldId id="729"/>
          </p14:sldIdLst>
        </p14:section>
        <p14:section name="scoring" id="{1E8C8DCB-0FD1-D844-894A-29936696EDA5}">
          <p14:sldIdLst>
            <p14:sldId id="348"/>
            <p14:sldId id="301"/>
            <p14:sldId id="302"/>
            <p14:sldId id="349"/>
            <p14:sldId id="307"/>
            <p14:sldId id="393"/>
            <p14:sldId id="303"/>
            <p14:sldId id="304"/>
            <p14:sldId id="420"/>
            <p14:sldId id="376"/>
            <p14:sldId id="306"/>
            <p14:sldId id="350"/>
            <p14:sldId id="701"/>
            <p14:sldId id="375"/>
            <p14:sldId id="377"/>
          </p14:sldIdLst>
        </p14:section>
        <p14:section name="probability" id="{41C53134-E268-014D-952F-735B32E874AF}">
          <p14:sldIdLst>
            <p14:sldId id="370"/>
            <p14:sldId id="372"/>
            <p14:sldId id="308"/>
            <p14:sldId id="309"/>
            <p14:sldId id="345"/>
            <p14:sldId id="310"/>
            <p14:sldId id="379"/>
            <p14:sldId id="311"/>
            <p14:sldId id="698"/>
            <p14:sldId id="346"/>
            <p14:sldId id="312"/>
            <p14:sldId id="380"/>
            <p14:sldId id="699"/>
            <p14:sldId id="700"/>
          </p14:sldIdLst>
        </p14:section>
        <p14:section name="ranking" id="{1AED9B44-78CC-8849-A667-ED6F4EC36286}">
          <p14:sldIdLst>
            <p14:sldId id="351"/>
            <p14:sldId id="313"/>
          </p14:sldIdLst>
        </p14:section>
        <p14:section name="cluster" id="{D0D829B8-718E-C643-B063-1959A2805DD2}">
          <p14:sldIdLst>
            <p14:sldId id="371"/>
            <p14:sldId id="373"/>
            <p14:sldId id="314"/>
            <p14:sldId id="355"/>
            <p14:sldId id="315"/>
            <p14:sldId id="316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8243"/>
    <p:restoredTop sz="95952"/>
  </p:normalViewPr>
  <p:slideViewPr>
    <p:cSldViewPr snapToGrid="0" snapToObjects="1">
      <p:cViewPr varScale="1">
        <p:scale>
          <a:sx n="140" d="100"/>
          <a:sy n="140" d="100"/>
        </p:scale>
        <p:origin x="17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8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microsoft.com/office/2016/11/relationships/changesInfo" Target="changesInfos/changesInfo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4DB435-3345-4DB7-9559-4A29F696FAF0}"/>
    <pc:docChg chg="modSld">
      <pc:chgData name="" userId="" providerId="" clId="Web-{CC4DB435-3345-4DB7-9559-4A29F696FAF0}" dt="2019-06-17T06:26:21.082" v="70" actId="20577"/>
      <pc:docMkLst>
        <pc:docMk/>
      </pc:docMkLst>
      <pc:sldChg chg="modSp">
        <pc:chgData name="" userId="" providerId="" clId="Web-{CC4DB435-3345-4DB7-9559-4A29F696FAF0}" dt="2019-06-17T06:26:16.582" v="68" actId="20577"/>
        <pc:sldMkLst>
          <pc:docMk/>
          <pc:sldMk cId="2327334221" sldId="256"/>
        </pc:sldMkLst>
        <pc:spChg chg="mod">
          <ac:chgData name="" userId="" providerId="" clId="Web-{CC4DB435-3345-4DB7-9559-4A29F696FAF0}" dt="2019-06-17T06:26:16.582" v="68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modSp">
        <pc:chgData name="" userId="" providerId="" clId="Web-{CC4DB435-3345-4DB7-9559-4A29F696FAF0}" dt="2019-06-17T06:20:13.659" v="4" actId="14100"/>
        <pc:sldMkLst>
          <pc:docMk/>
          <pc:sldMk cId="937752788" sldId="337"/>
        </pc:sldMkLst>
        <pc:spChg chg="mod">
          <ac:chgData name="" userId="" providerId="" clId="Web-{CC4DB435-3345-4DB7-9559-4A29F696FAF0}" dt="2019-06-17T06:20:13.659" v="4" actId="14100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C4DB435-3345-4DB7-9559-4A29F696FAF0}" dt="2019-06-17T06:20:25.174" v="9" actId="20577"/>
        <pc:sldMkLst>
          <pc:docMk/>
          <pc:sldMk cId="1245978787" sldId="383"/>
        </pc:sldMkLst>
        <pc:spChg chg="mod">
          <ac:chgData name="" userId="" providerId="" clId="Web-{CC4DB435-3345-4DB7-9559-4A29F696FAF0}" dt="2019-06-17T06:20:25.174" v="9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CC4DB435-3345-4DB7-9559-4A29F696FAF0}" dt="2019-06-17T06:20:58.221" v="11" actId="1076"/>
        <pc:sldMkLst>
          <pc:docMk/>
          <pc:sldMk cId="1101262918" sldId="388"/>
        </pc:sldMkLst>
        <pc:spChg chg="mod">
          <ac:chgData name="" userId="" providerId="" clId="Web-{CC4DB435-3345-4DB7-9559-4A29F696FAF0}" dt="2019-06-17T06:20:58.221" v="11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C4DB435-3345-4DB7-9559-4A29F696FAF0}" dt="2019-06-17T06:21:40.300" v="34" actId="1076"/>
        <pc:sldMkLst>
          <pc:docMk/>
          <pc:sldMk cId="86576741" sldId="390"/>
        </pc:sldMkLst>
        <pc:spChg chg="mod">
          <ac:chgData name="" userId="" providerId="" clId="Web-{CC4DB435-3345-4DB7-9559-4A29F696FAF0}" dt="2019-06-17T06:21:40.300" v="34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C4DB435-3345-4DB7-9559-4A29F696FAF0}" dt="2019-06-17T06:22:28.065" v="43" actId="1076"/>
        <pc:sldMkLst>
          <pc:docMk/>
          <pc:sldMk cId="2382169063" sldId="392"/>
        </pc:sldMkLst>
        <pc:spChg chg="mod">
          <ac:chgData name="" userId="" providerId="" clId="Web-{CC4DB435-3345-4DB7-9559-4A29F696FAF0}" dt="2019-06-17T06:22:28.065" v="43" actId="1076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56D45DF3-7587-4310-AD36-11DFAAFB673E}"/>
    <pc:docChg chg="addSld delSld modSld modSection">
      <pc:chgData name="" userId="" providerId="" clId="Web-{56D45DF3-7587-4310-AD36-11DFAAFB673E}" dt="2019-06-12T08:20:37.209" v="645" actId="1076"/>
      <pc:docMkLst>
        <pc:docMk/>
      </pc:docMkLst>
      <pc:sldChg chg="addSp modSp">
        <pc:chgData name="" userId="" providerId="" clId="Web-{56D45DF3-7587-4310-AD36-11DFAAFB673E}" dt="2019-06-12T07:40:29.733" v="364" actId="1076"/>
        <pc:sldMkLst>
          <pc:docMk/>
          <pc:sldMk cId="234924362" sldId="280"/>
        </pc:sldMkLst>
        <pc:spChg chg="add mod">
          <ac:chgData name="" userId="" providerId="" clId="Web-{56D45DF3-7587-4310-AD36-11DFAAFB673E}" dt="2019-06-12T07:40:29.733" v="364" actId="1076"/>
          <ac:spMkLst>
            <pc:docMk/>
            <pc:sldMk cId="234924362" sldId="280"/>
            <ac:spMk id="4" creationId="{1E0FA707-E127-4C47-B828-F1A1CE20FF16}"/>
          </ac:spMkLst>
        </pc:spChg>
      </pc:sldChg>
      <pc:sldChg chg="modSp">
        <pc:chgData name="" userId="" providerId="" clId="Web-{56D45DF3-7587-4310-AD36-11DFAAFB673E}" dt="2019-06-12T07:29:57.075" v="307" actId="20577"/>
        <pc:sldMkLst>
          <pc:docMk/>
          <pc:sldMk cId="1184564548" sldId="282"/>
        </pc:sldMkLst>
        <pc:spChg chg="mod">
          <ac:chgData name="" userId="" providerId="" clId="Web-{56D45DF3-7587-4310-AD36-11DFAAFB673E}" dt="2019-06-12T07:29:57.075" v="307" actId="20577"/>
          <ac:spMkLst>
            <pc:docMk/>
            <pc:sldMk cId="1184564548" sldId="282"/>
            <ac:spMk id="3" creationId="{00000000-0000-0000-0000-000000000000}"/>
          </ac:spMkLst>
        </pc:spChg>
      </pc:sldChg>
      <pc:sldChg chg="addSp modSp">
        <pc:chgData name="" userId="" providerId="" clId="Web-{56D45DF3-7587-4310-AD36-11DFAAFB673E}" dt="2019-06-12T07:38:04.951" v="349" actId="1076"/>
        <pc:sldMkLst>
          <pc:docMk/>
          <pc:sldMk cId="41788567" sldId="283"/>
        </pc:sldMkLst>
        <pc:spChg chg="add mod">
          <ac:chgData name="" userId="" providerId="" clId="Web-{56D45DF3-7587-4310-AD36-11DFAAFB673E}" dt="2019-06-12T07:38:04.951" v="349" actId="1076"/>
          <ac:spMkLst>
            <pc:docMk/>
            <pc:sldMk cId="41788567" sldId="283"/>
            <ac:spMk id="4" creationId="{8517D923-ABE3-4647-A4F5-08D24985364E}"/>
          </ac:spMkLst>
        </pc:spChg>
      </pc:sldChg>
      <pc:sldChg chg="addSp">
        <pc:chgData name="" userId="" providerId="" clId="Web-{56D45DF3-7587-4310-AD36-11DFAAFB673E}" dt="2019-06-12T07:17:54.338" v="43"/>
        <pc:sldMkLst>
          <pc:docMk/>
          <pc:sldMk cId="747665750" sldId="284"/>
        </pc:sldMkLst>
        <pc:spChg chg="add">
          <ac:chgData name="" userId="" providerId="" clId="Web-{56D45DF3-7587-4310-AD36-11DFAAFB673E}" dt="2019-06-12T07:17:54.338" v="43"/>
          <ac:spMkLst>
            <pc:docMk/>
            <pc:sldMk cId="747665750" sldId="284"/>
            <ac:spMk id="2" creationId="{3030E953-E1B2-4F04-AC35-4542700C199C}"/>
          </ac:spMkLst>
        </pc:spChg>
      </pc:sldChg>
      <pc:sldChg chg="addSp modSp">
        <pc:chgData name="" userId="" providerId="" clId="Web-{56D45DF3-7587-4310-AD36-11DFAAFB673E}" dt="2019-06-12T07:17:50.369" v="41" actId="20577"/>
        <pc:sldMkLst>
          <pc:docMk/>
          <pc:sldMk cId="390039095" sldId="286"/>
        </pc:sldMkLst>
        <pc:spChg chg="add mod">
          <ac:chgData name="" userId="" providerId="" clId="Web-{56D45DF3-7587-4310-AD36-11DFAAFB673E}" dt="2019-06-12T07:17:50.369" v="41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56D45DF3-7587-4310-AD36-11DFAAFB673E}" dt="2019-06-12T07:42:25.030" v="383" actId="1076"/>
        <pc:sldMkLst>
          <pc:docMk/>
          <pc:sldMk cId="276426887" sldId="290"/>
        </pc:sldMkLst>
        <pc:spChg chg="mod">
          <ac:chgData name="" userId="" providerId="" clId="Web-{56D45DF3-7587-4310-AD36-11DFAAFB673E}" dt="2019-06-12T07:42:11.499" v="375" actId="20577"/>
          <ac:spMkLst>
            <pc:docMk/>
            <pc:sldMk cId="276426887" sldId="290"/>
            <ac:spMk id="3" creationId="{00000000-0000-0000-0000-000000000000}"/>
          </ac:spMkLst>
        </pc:spChg>
        <pc:spChg chg="add mod">
          <ac:chgData name="" userId="" providerId="" clId="Web-{56D45DF3-7587-4310-AD36-11DFAAFB673E}" dt="2019-06-12T07:42:25.030" v="383" actId="1076"/>
          <ac:spMkLst>
            <pc:docMk/>
            <pc:sldMk cId="276426887" sldId="290"/>
            <ac:spMk id="4" creationId="{CC9B40C9-180D-4249-8685-B7DF98DA5387}"/>
          </ac:spMkLst>
        </pc:spChg>
      </pc:sldChg>
      <pc:sldChg chg="addSp">
        <pc:chgData name="" userId="" providerId="" clId="Web-{56D45DF3-7587-4310-AD36-11DFAAFB673E}" dt="2019-06-12T07:43:24.436" v="386"/>
        <pc:sldMkLst>
          <pc:docMk/>
          <pc:sldMk cId="277934028" sldId="292"/>
        </pc:sldMkLst>
        <pc:spChg chg="add">
          <ac:chgData name="" userId="" providerId="" clId="Web-{56D45DF3-7587-4310-AD36-11DFAAFB673E}" dt="2019-06-12T07:43:24.436" v="386"/>
          <ac:spMkLst>
            <pc:docMk/>
            <pc:sldMk cId="277934028" sldId="292"/>
            <ac:spMk id="4" creationId="{387099B8-73ED-4ED4-A824-025997115E97}"/>
          </ac:spMkLst>
        </pc:spChg>
      </pc:sldChg>
      <pc:sldChg chg="addSp">
        <pc:chgData name="" userId="" providerId="" clId="Web-{56D45DF3-7587-4310-AD36-11DFAAFB673E}" dt="2019-06-12T07:45:08.687" v="390"/>
        <pc:sldMkLst>
          <pc:docMk/>
          <pc:sldMk cId="4184840068" sldId="293"/>
        </pc:sldMkLst>
        <pc:spChg chg="add">
          <ac:chgData name="" userId="" providerId="" clId="Web-{56D45DF3-7587-4310-AD36-11DFAAFB673E}" dt="2019-06-12T07:45:08.687" v="390"/>
          <ac:spMkLst>
            <pc:docMk/>
            <pc:sldMk cId="4184840068" sldId="293"/>
            <ac:spMk id="5" creationId="{BE3BE8A5-69F0-49F6-80FE-9687197CF02A}"/>
          </ac:spMkLst>
        </pc:spChg>
      </pc:sldChg>
      <pc:sldChg chg="addSp">
        <pc:chgData name="" userId="" providerId="" clId="Web-{56D45DF3-7587-4310-AD36-11DFAAFB673E}" dt="2019-06-12T07:44:05.749" v="388"/>
        <pc:sldMkLst>
          <pc:docMk/>
          <pc:sldMk cId="1512593580" sldId="295"/>
        </pc:sldMkLst>
        <pc:spChg chg="add">
          <ac:chgData name="" userId="" providerId="" clId="Web-{56D45DF3-7587-4310-AD36-11DFAAFB673E}" dt="2019-06-12T07:44:05.749" v="388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56D45DF3-7587-4310-AD36-11DFAAFB673E}" dt="2019-06-12T07:40:57.327" v="372" actId="1076"/>
        <pc:sldMkLst>
          <pc:docMk/>
          <pc:sldMk cId="1809868247" sldId="296"/>
        </pc:sldMkLst>
        <pc:spChg chg="add mod">
          <ac:chgData name="" userId="" providerId="" clId="Web-{56D45DF3-7587-4310-AD36-11DFAAFB673E}" dt="2019-06-12T07:40:57.327" v="372" actId="1076"/>
          <ac:spMkLst>
            <pc:docMk/>
            <pc:sldMk cId="1809868247" sldId="296"/>
            <ac:spMk id="4" creationId="{D1F4B8E1-FF36-449B-923E-3B3088E102E6}"/>
          </ac:spMkLst>
        </pc:spChg>
      </pc:sldChg>
      <pc:sldChg chg="addSp">
        <pc:chgData name="" userId="" providerId="" clId="Web-{56D45DF3-7587-4310-AD36-11DFAAFB673E}" dt="2019-06-12T07:44:10.249" v="389"/>
        <pc:sldMkLst>
          <pc:docMk/>
          <pc:sldMk cId="1014762928" sldId="297"/>
        </pc:sldMkLst>
        <pc:spChg chg="add">
          <ac:chgData name="" userId="" providerId="" clId="Web-{56D45DF3-7587-4310-AD36-11DFAAFB673E}" dt="2019-06-12T07:44:10.249" v="389"/>
          <ac:spMkLst>
            <pc:docMk/>
            <pc:sldMk cId="1014762928" sldId="297"/>
            <ac:spMk id="5" creationId="{D4D2E140-A169-4B2E-954C-15D7C7786656}"/>
          </ac:spMkLst>
        </pc:spChg>
      </pc:sldChg>
      <pc:sldChg chg="addSp">
        <pc:chgData name="" userId="" providerId="" clId="Web-{56D45DF3-7587-4310-AD36-11DFAAFB673E}" dt="2019-06-12T07:43:54.405" v="387"/>
        <pc:sldMkLst>
          <pc:docMk/>
          <pc:sldMk cId="1714176574" sldId="298"/>
        </pc:sldMkLst>
        <pc:spChg chg="add">
          <ac:chgData name="" userId="" providerId="" clId="Web-{56D45DF3-7587-4310-AD36-11DFAAFB673E}" dt="2019-06-12T07:43:54.405" v="387"/>
          <ac:spMkLst>
            <pc:docMk/>
            <pc:sldMk cId="1714176574" sldId="298"/>
            <ac:spMk id="5" creationId="{AF4FA068-F17E-4E78-86E8-D6E54622FFFE}"/>
          </ac:spMkLst>
        </pc:spChg>
      </pc:sldChg>
      <pc:sldChg chg="addSp">
        <pc:chgData name="" userId="" providerId="" clId="Web-{56D45DF3-7587-4310-AD36-11DFAAFB673E}" dt="2019-06-12T07:45:43.202" v="392"/>
        <pc:sldMkLst>
          <pc:docMk/>
          <pc:sldMk cId="1388728560" sldId="299"/>
        </pc:sldMkLst>
        <pc:spChg chg="add">
          <ac:chgData name="" userId="" providerId="" clId="Web-{56D45DF3-7587-4310-AD36-11DFAAFB673E}" dt="2019-06-12T07:45:43.202" v="392"/>
          <ac:spMkLst>
            <pc:docMk/>
            <pc:sldMk cId="1388728560" sldId="299"/>
            <ac:spMk id="5" creationId="{09C17354-66CA-4D21-BDC1-8503FBAB42B0}"/>
          </ac:spMkLst>
        </pc:spChg>
      </pc:sldChg>
      <pc:sldChg chg="addSp">
        <pc:chgData name="" userId="" providerId="" clId="Web-{56D45DF3-7587-4310-AD36-11DFAAFB673E}" dt="2019-06-12T07:45:47.484" v="393"/>
        <pc:sldMkLst>
          <pc:docMk/>
          <pc:sldMk cId="1586177663" sldId="300"/>
        </pc:sldMkLst>
        <pc:spChg chg="add">
          <ac:chgData name="" userId="" providerId="" clId="Web-{56D45DF3-7587-4310-AD36-11DFAAFB673E}" dt="2019-06-12T07:45:47.484" v="393"/>
          <ac:spMkLst>
            <pc:docMk/>
            <pc:sldMk cId="1586177663" sldId="300"/>
            <ac:spMk id="3" creationId="{3CF88A68-37A2-4F56-AABD-67E4726BB589}"/>
          </ac:spMkLst>
        </pc:spChg>
      </pc:sldChg>
      <pc:sldChg chg="addSp modSp">
        <pc:chgData name="" userId="" providerId="" clId="Web-{56D45DF3-7587-4310-AD36-11DFAAFB673E}" dt="2019-06-12T07:58:09.361" v="494"/>
        <pc:sldMkLst>
          <pc:docMk/>
          <pc:sldMk cId="1962307573" sldId="301"/>
        </pc:sldMkLst>
        <pc:spChg chg="add mod">
          <ac:chgData name="" userId="" providerId="" clId="Web-{56D45DF3-7587-4310-AD36-11DFAAFB673E}" dt="2019-06-12T07:50:27.016" v="433" actId="1076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56D45DF3-7587-4310-AD36-11DFAAFB673E}" dt="2019-06-12T07:58:09.361" v="494"/>
          <ac:spMkLst>
            <pc:docMk/>
            <pc:sldMk cId="1962307573" sldId="301"/>
            <ac:spMk id="6" creationId="{56F18592-C682-43FC-A8DA-7B61E76F2126}"/>
          </ac:spMkLst>
        </pc:spChg>
      </pc:sldChg>
      <pc:sldChg chg="addSp modSp">
        <pc:chgData name="" userId="" providerId="" clId="Web-{56D45DF3-7587-4310-AD36-11DFAAFB673E}" dt="2019-06-12T07:51:48.047" v="468" actId="14100"/>
        <pc:sldMkLst>
          <pc:docMk/>
          <pc:sldMk cId="84137519" sldId="302"/>
        </pc:sldMkLst>
        <pc:spChg chg="add mod">
          <ac:chgData name="" userId="" providerId="" clId="Web-{56D45DF3-7587-4310-AD36-11DFAAFB673E}" dt="2019-06-12T07:51:44.329" v="467" actId="1076"/>
          <ac:spMkLst>
            <pc:docMk/>
            <pc:sldMk cId="84137519" sldId="302"/>
            <ac:spMk id="6" creationId="{B13BFCA0-CED0-4F3E-B6B8-B3A168DA77BB}"/>
          </ac:spMkLst>
        </pc:spChg>
        <pc:picChg chg="mod">
          <ac:chgData name="" userId="" providerId="" clId="Web-{56D45DF3-7587-4310-AD36-11DFAAFB673E}" dt="2019-06-12T07:51:48.047" v="468" actId="14100"/>
          <ac:picMkLst>
            <pc:docMk/>
            <pc:sldMk cId="84137519" sldId="302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7:57:44.955" v="485" actId="20577"/>
        <pc:sldMkLst>
          <pc:docMk/>
          <pc:sldMk cId="1722418521" sldId="303"/>
        </pc:sldMkLst>
        <pc:spChg chg="add mod">
          <ac:chgData name="" userId="" providerId="" clId="Web-{56D45DF3-7587-4310-AD36-11DFAAFB673E}" dt="2019-06-12T07:57:44.955" v="485" actId="20577"/>
          <ac:spMkLst>
            <pc:docMk/>
            <pc:sldMk cId="1722418521" sldId="303"/>
            <ac:spMk id="5" creationId="{F9EC0B54-9311-4BDA-854F-B87C2E2EC2FF}"/>
          </ac:spMkLst>
        </pc:spChg>
      </pc:sldChg>
      <pc:sldChg chg="addSp modSp">
        <pc:chgData name="" userId="" providerId="" clId="Web-{56D45DF3-7587-4310-AD36-11DFAAFB673E}" dt="2019-06-12T07:57:40.236" v="482" actId="20577"/>
        <pc:sldMkLst>
          <pc:docMk/>
          <pc:sldMk cId="778924723" sldId="304"/>
        </pc:sldMkLst>
        <pc:spChg chg="add mod">
          <ac:chgData name="" userId="" providerId="" clId="Web-{56D45DF3-7587-4310-AD36-11DFAAFB673E}" dt="2019-06-12T07:57:40.236" v="482" actId="20577"/>
          <ac:spMkLst>
            <pc:docMk/>
            <pc:sldMk cId="778924723" sldId="304"/>
            <ac:spMk id="5" creationId="{17552019-98BE-4224-BEF7-6ACE91270FFA}"/>
          </ac:spMkLst>
        </pc:spChg>
      </pc:sldChg>
      <pc:sldChg chg="addSp">
        <pc:chgData name="" userId="" providerId="" clId="Web-{56D45DF3-7587-4310-AD36-11DFAAFB673E}" dt="2019-06-12T08:04:07.378" v="501"/>
        <pc:sldMkLst>
          <pc:docMk/>
          <pc:sldMk cId="1771179815" sldId="306"/>
        </pc:sldMkLst>
        <pc:spChg chg="add">
          <ac:chgData name="" userId="" providerId="" clId="Web-{56D45DF3-7587-4310-AD36-11DFAAFB673E}" dt="2019-06-12T08:04:07.378" v="501"/>
          <ac:spMkLst>
            <pc:docMk/>
            <pc:sldMk cId="1771179815" sldId="306"/>
            <ac:spMk id="5" creationId="{28E820FA-162C-4101-B767-9A8E1DD95CB5}"/>
          </ac:spMkLst>
        </pc:spChg>
      </pc:sldChg>
      <pc:sldChg chg="addSp">
        <pc:chgData name="" userId="" providerId="" clId="Web-{56D45DF3-7587-4310-AD36-11DFAAFB673E}" dt="2019-06-12T07:58:00.798" v="492"/>
        <pc:sldMkLst>
          <pc:docMk/>
          <pc:sldMk cId="2023134107" sldId="307"/>
        </pc:sldMkLst>
        <pc:spChg chg="add">
          <ac:chgData name="" userId="" providerId="" clId="Web-{56D45DF3-7587-4310-AD36-11DFAAFB673E}" dt="2019-06-12T07:52:38.782" v="476"/>
          <ac:spMkLst>
            <pc:docMk/>
            <pc:sldMk cId="2023134107" sldId="307"/>
            <ac:spMk id="5" creationId="{8A6A6D4A-623D-4D0C-8A2A-160301D4152A}"/>
          </ac:spMkLst>
        </pc:spChg>
        <pc:spChg chg="add">
          <ac:chgData name="" userId="" providerId="" clId="Web-{56D45DF3-7587-4310-AD36-11DFAAFB673E}" dt="2019-06-12T07:58:00.798" v="492"/>
          <ac:spMkLst>
            <pc:docMk/>
            <pc:sldMk cId="2023134107" sldId="307"/>
            <ac:spMk id="7" creationId="{995BB008-0339-4C52-AADD-83FE2E44A555}"/>
          </ac:spMkLst>
        </pc:spChg>
      </pc:sldChg>
      <pc:sldChg chg="addSp modSp">
        <pc:chgData name="" userId="" providerId="" clId="Web-{56D45DF3-7587-4310-AD36-11DFAAFB673E}" dt="2019-06-12T08:11:16.348" v="573" actId="20577"/>
        <pc:sldMkLst>
          <pc:docMk/>
          <pc:sldMk cId="173819566" sldId="308"/>
        </pc:sldMkLst>
        <pc:spChg chg="add mod">
          <ac:chgData name="" userId="" providerId="" clId="Web-{56D45DF3-7587-4310-AD36-11DFAAFB673E}" dt="2019-06-12T08:11:16.348" v="573" actId="20577"/>
          <ac:spMkLst>
            <pc:docMk/>
            <pc:sldMk cId="173819566" sldId="308"/>
            <ac:spMk id="5" creationId="{FDB0D255-A9DA-42B8-A4EE-352F95C364D0}"/>
          </ac:spMkLst>
        </pc:spChg>
        <pc:picChg chg="mod">
          <ac:chgData name="" userId="" providerId="" clId="Web-{56D45DF3-7587-4310-AD36-11DFAAFB673E}" dt="2019-06-12T08:06:03.862" v="506" actId="14100"/>
          <ac:picMkLst>
            <pc:docMk/>
            <pc:sldMk cId="173819566" sldId="308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8:11:10.645" v="570" actId="20577"/>
        <pc:sldMkLst>
          <pc:docMk/>
          <pc:sldMk cId="865031216" sldId="309"/>
        </pc:sldMkLst>
        <pc:spChg chg="add mod">
          <ac:chgData name="" userId="" providerId="" clId="Web-{56D45DF3-7587-4310-AD36-11DFAAFB673E}" dt="2019-06-12T08:11:10.645" v="570" actId="20577"/>
          <ac:spMkLst>
            <pc:docMk/>
            <pc:sldMk cId="865031216" sldId="309"/>
            <ac:spMk id="4" creationId="{3F661A3A-CCCE-489D-9283-54260176EC09}"/>
          </ac:spMkLst>
        </pc:spChg>
      </pc:sldChg>
      <pc:sldChg chg="addSp modSp">
        <pc:chgData name="" userId="" providerId="" clId="Web-{56D45DF3-7587-4310-AD36-11DFAAFB673E}" dt="2019-06-12T08:10:57.738" v="564" actId="20577"/>
        <pc:sldMkLst>
          <pc:docMk/>
          <pc:sldMk cId="2063898237" sldId="310"/>
        </pc:sldMkLst>
        <pc:spChg chg="add mod">
          <ac:chgData name="" userId="" providerId="" clId="Web-{56D45DF3-7587-4310-AD36-11DFAAFB673E}" dt="2019-06-12T08:10:57.738" v="564" actId="20577"/>
          <ac:spMkLst>
            <pc:docMk/>
            <pc:sldMk cId="2063898237" sldId="310"/>
            <ac:spMk id="2" creationId="{EA9C17CE-615F-4681-A4AC-9995234CA4B2}"/>
          </ac:spMkLst>
        </pc:spChg>
        <pc:picChg chg="mod">
          <ac:chgData name="" userId="" providerId="" clId="Web-{56D45DF3-7587-4310-AD36-11DFAAFB673E}" dt="2019-06-12T08:09:25.519" v="544" actId="1076"/>
          <ac:picMkLst>
            <pc:docMk/>
            <pc:sldMk cId="2063898237" sldId="310"/>
            <ac:picMk id="5" creationId="{00000000-0000-0000-0000-000000000000}"/>
          </ac:picMkLst>
        </pc:picChg>
      </pc:sldChg>
      <pc:sldChg chg="addSp">
        <pc:chgData name="" userId="" providerId="" clId="Web-{56D45DF3-7587-4310-AD36-11DFAAFB673E}" dt="2019-06-12T08:11:40.379" v="576"/>
        <pc:sldMkLst>
          <pc:docMk/>
          <pc:sldMk cId="1483881780" sldId="311"/>
        </pc:sldMkLst>
        <pc:spChg chg="add">
          <ac:chgData name="" userId="" providerId="" clId="Web-{56D45DF3-7587-4310-AD36-11DFAAFB673E}" dt="2019-06-12T08:11:40.379" v="576"/>
          <ac:spMkLst>
            <pc:docMk/>
            <pc:sldMk cId="1483881780" sldId="311"/>
            <ac:spMk id="5" creationId="{5A4DF309-386B-4E54-8108-9F00E00BA793}"/>
          </ac:spMkLst>
        </pc:spChg>
      </pc:sldChg>
      <pc:sldChg chg="addSp">
        <pc:chgData name="" userId="" providerId="" clId="Web-{56D45DF3-7587-4310-AD36-11DFAAFB673E}" dt="2019-06-12T08:12:01.270" v="578"/>
        <pc:sldMkLst>
          <pc:docMk/>
          <pc:sldMk cId="141126987" sldId="312"/>
        </pc:sldMkLst>
        <pc:spChg chg="add">
          <ac:chgData name="" userId="" providerId="" clId="Web-{56D45DF3-7587-4310-AD36-11DFAAFB673E}" dt="2019-06-12T08:12:01.270" v="578"/>
          <ac:spMkLst>
            <pc:docMk/>
            <pc:sldMk cId="141126987" sldId="312"/>
            <ac:spMk id="5" creationId="{C5F2E483-E8CA-4C74-86AA-E5E2EF08291F}"/>
          </ac:spMkLst>
        </pc:spChg>
      </pc:sldChg>
      <pc:sldChg chg="addSp">
        <pc:chgData name="" userId="" providerId="" clId="Web-{56D45DF3-7587-4310-AD36-11DFAAFB673E}" dt="2019-06-12T08:12:36.051" v="580"/>
        <pc:sldMkLst>
          <pc:docMk/>
          <pc:sldMk cId="690297479" sldId="313"/>
        </pc:sldMkLst>
        <pc:spChg chg="add">
          <ac:chgData name="" userId="" providerId="" clId="Web-{56D45DF3-7587-4310-AD36-11DFAAFB673E}" dt="2019-06-12T08:12:36.051" v="580"/>
          <ac:spMkLst>
            <pc:docMk/>
            <pc:sldMk cId="690297479" sldId="313"/>
            <ac:spMk id="5" creationId="{E7C788FC-57BA-4C40-9BA1-01F5064783DD}"/>
          </ac:spMkLst>
        </pc:spChg>
      </pc:sldChg>
      <pc:sldChg chg="addSp">
        <pc:chgData name="" userId="" providerId="" clId="Web-{56D45DF3-7587-4310-AD36-11DFAAFB673E}" dt="2019-06-12T08:14:22.333" v="608"/>
        <pc:sldMkLst>
          <pc:docMk/>
          <pc:sldMk cId="529255017" sldId="314"/>
        </pc:sldMkLst>
        <pc:spChg chg="add">
          <ac:chgData name="" userId="" providerId="" clId="Web-{56D45DF3-7587-4310-AD36-11DFAAFB673E}" dt="2019-06-12T08:14:22.333" v="608"/>
          <ac:spMkLst>
            <pc:docMk/>
            <pc:sldMk cId="529255017" sldId="314"/>
            <ac:spMk id="5" creationId="{1493375E-0B30-42B4-AAC9-CACA58F5386B}"/>
          </ac:spMkLst>
        </pc:spChg>
      </pc:sldChg>
      <pc:sldChg chg="addSp modSp">
        <pc:chgData name="" userId="" providerId="" clId="Web-{56D45DF3-7587-4310-AD36-11DFAAFB673E}" dt="2019-06-12T08:15:13.521" v="611"/>
        <pc:sldMkLst>
          <pc:docMk/>
          <pc:sldMk cId="463109569" sldId="315"/>
        </pc:sldMkLst>
        <pc:spChg chg="add">
          <ac:chgData name="" userId="" providerId="" clId="Web-{56D45DF3-7587-4310-AD36-11DFAAFB673E}" dt="2019-06-12T08:15:13.521" v="611"/>
          <ac:spMkLst>
            <pc:docMk/>
            <pc:sldMk cId="463109569" sldId="315"/>
            <ac:spMk id="2" creationId="{ECFC39EF-932F-45FF-A17D-4B7B92C53AFD}"/>
          </ac:spMkLst>
        </pc:spChg>
        <pc:picChg chg="mod">
          <ac:chgData name="" userId="" providerId="" clId="Web-{56D45DF3-7587-4310-AD36-11DFAAFB673E}" dt="2019-06-12T08:14:41.239" v="610" actId="14100"/>
          <ac:picMkLst>
            <pc:docMk/>
            <pc:sldMk cId="463109569" sldId="315"/>
            <ac:picMk id="5" creationId="{00000000-0000-0000-0000-000000000000}"/>
          </ac:picMkLst>
        </pc:picChg>
      </pc:sldChg>
      <pc:sldChg chg="addSp modSp">
        <pc:chgData name="" userId="" providerId="" clId="Web-{56D45DF3-7587-4310-AD36-11DFAAFB673E}" dt="2019-06-12T08:16:03.442" v="620" actId="20577"/>
        <pc:sldMkLst>
          <pc:docMk/>
          <pc:sldMk cId="2089209735" sldId="316"/>
        </pc:sldMkLst>
        <pc:spChg chg="add mod">
          <ac:chgData name="" userId="" providerId="" clId="Web-{56D45DF3-7587-4310-AD36-11DFAAFB673E}" dt="2019-06-12T08:16:03.442" v="620" actId="20577"/>
          <ac:spMkLst>
            <pc:docMk/>
            <pc:sldMk cId="2089209735" sldId="316"/>
            <ac:spMk id="5" creationId="{E8F00197-DAC1-44DD-BE32-9426E76282A7}"/>
          </ac:spMkLst>
        </pc:spChg>
      </pc:sldChg>
      <pc:sldChg chg="addSp modSp">
        <pc:chgData name="" userId="" providerId="" clId="Web-{56D45DF3-7587-4310-AD36-11DFAAFB673E}" dt="2019-06-12T07:15:43.650" v="30" actId="1076"/>
        <pc:sldMkLst>
          <pc:docMk/>
          <pc:sldMk cId="937752788" sldId="337"/>
        </pc:sldMkLst>
        <pc:spChg chg="add mod">
          <ac:chgData name="" userId="" providerId="" clId="Web-{56D45DF3-7587-4310-AD36-11DFAAFB673E}" dt="2019-06-12T07:15:43.650" v="30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addSp modSp">
        <pc:chgData name="" userId="" providerId="" clId="Web-{56D45DF3-7587-4310-AD36-11DFAAFB673E}" dt="2019-06-12T07:30:46.012" v="320" actId="1076"/>
        <pc:sldMkLst>
          <pc:docMk/>
          <pc:sldMk cId="633670462" sldId="340"/>
        </pc:sldMkLst>
        <pc:spChg chg="add mod">
          <ac:chgData name="" userId="" providerId="" clId="Web-{56D45DF3-7587-4310-AD36-11DFAAFB673E}" dt="2019-06-12T07:30:46.012" v="320" actId="1076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56D45DF3-7587-4310-AD36-11DFAAFB673E}" dt="2019-06-12T07:38:32.076" v="355" actId="1076"/>
        <pc:sldMkLst>
          <pc:docMk/>
          <pc:sldMk cId="298805466" sldId="341"/>
        </pc:sldMkLst>
        <pc:spChg chg="add mod">
          <ac:chgData name="" userId="" providerId="" clId="Web-{56D45DF3-7587-4310-AD36-11DFAAFB673E}" dt="2019-06-12T07:38:32.076" v="355" actId="1076"/>
          <ac:spMkLst>
            <pc:docMk/>
            <pc:sldMk cId="298805466" sldId="341"/>
            <ac:spMk id="3" creationId="{91606556-B9C0-4EC1-9225-B24D4997EAEE}"/>
          </ac:spMkLst>
        </pc:spChg>
      </pc:sldChg>
      <pc:sldChg chg="addSp">
        <pc:chgData name="" userId="" providerId="" clId="Web-{56D45DF3-7587-4310-AD36-11DFAAFB673E}" dt="2019-06-12T07:43:04.530" v="384"/>
        <pc:sldMkLst>
          <pc:docMk/>
          <pc:sldMk cId="74962077" sldId="343"/>
        </pc:sldMkLst>
        <pc:spChg chg="add">
          <ac:chgData name="" userId="" providerId="" clId="Web-{56D45DF3-7587-4310-AD36-11DFAAFB673E}" dt="2019-06-12T07:43:04.530" v="384"/>
          <ac:spMkLst>
            <pc:docMk/>
            <pc:sldMk cId="74962077" sldId="343"/>
            <ac:spMk id="5" creationId="{C485BE8A-ADBF-4E06-A515-12AF16A47A5D}"/>
          </ac:spMkLst>
        </pc:spChg>
      </pc:sldChg>
      <pc:sldChg chg="addSp">
        <pc:chgData name="" userId="" providerId="" clId="Web-{56D45DF3-7587-4310-AD36-11DFAAFB673E}" dt="2019-06-12T07:43:12.453" v="385"/>
        <pc:sldMkLst>
          <pc:docMk/>
          <pc:sldMk cId="2016112982" sldId="344"/>
        </pc:sldMkLst>
        <pc:spChg chg="add">
          <ac:chgData name="" userId="" providerId="" clId="Web-{56D45DF3-7587-4310-AD36-11DFAAFB673E}" dt="2019-06-12T07:43:12.453" v="385"/>
          <ac:spMkLst>
            <pc:docMk/>
            <pc:sldMk cId="2016112982" sldId="344"/>
            <ac:spMk id="5" creationId="{F4D498EF-5161-4D71-AE37-3DA76331F878}"/>
          </ac:spMkLst>
        </pc:spChg>
      </pc:sldChg>
      <pc:sldChg chg="addSp modSp">
        <pc:chgData name="" userId="" providerId="" clId="Web-{56D45DF3-7587-4310-AD36-11DFAAFB673E}" dt="2019-06-12T08:11:06.395" v="567" actId="20577"/>
        <pc:sldMkLst>
          <pc:docMk/>
          <pc:sldMk cId="98665011" sldId="345"/>
        </pc:sldMkLst>
        <pc:spChg chg="add mod">
          <ac:chgData name="" userId="" providerId="" clId="Web-{56D45DF3-7587-4310-AD36-11DFAAFB673E}" dt="2019-06-12T08:11:06.395" v="567" actId="20577"/>
          <ac:spMkLst>
            <pc:docMk/>
            <pc:sldMk cId="98665011" sldId="345"/>
            <ac:spMk id="4" creationId="{9509E637-F7E8-4B33-BDF8-557C472BEE72}"/>
          </ac:spMkLst>
        </pc:spChg>
      </pc:sldChg>
      <pc:sldChg chg="addSp">
        <pc:chgData name="" userId="" providerId="" clId="Web-{56D45DF3-7587-4310-AD36-11DFAAFB673E}" dt="2019-06-12T08:11:46.801" v="577"/>
        <pc:sldMkLst>
          <pc:docMk/>
          <pc:sldMk cId="214820202" sldId="346"/>
        </pc:sldMkLst>
        <pc:spChg chg="add">
          <ac:chgData name="" userId="" providerId="" clId="Web-{56D45DF3-7587-4310-AD36-11DFAAFB673E}" dt="2019-06-12T08:11:46.801" v="577"/>
          <ac:spMkLst>
            <pc:docMk/>
            <pc:sldMk cId="214820202" sldId="346"/>
            <ac:spMk id="5" creationId="{4ACC4C08-760C-4BFC-930F-93500D5B382E}"/>
          </ac:spMkLst>
        </pc:spChg>
      </pc:sldChg>
      <pc:sldChg chg="addSp modSp">
        <pc:chgData name="" userId="" providerId="" clId="Web-{56D45DF3-7587-4310-AD36-11DFAAFB673E}" dt="2019-06-12T07:58:02.877" v="493"/>
        <pc:sldMkLst>
          <pc:docMk/>
          <pc:sldMk cId="654325436" sldId="349"/>
        </pc:sldMkLst>
        <pc:spChg chg="add mod">
          <ac:chgData name="" userId="" providerId="" clId="Web-{56D45DF3-7587-4310-AD36-11DFAAFB673E}" dt="2019-06-12T07:52:21.297" v="475" actId="1076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56D45DF3-7587-4310-AD36-11DFAAFB673E}" dt="2019-06-12T07:58:02.877" v="493"/>
          <ac:spMkLst>
            <pc:docMk/>
            <pc:sldMk cId="654325436" sldId="349"/>
            <ac:spMk id="6" creationId="{EF04498E-D099-45FD-8184-C6401519E066}"/>
          </ac:spMkLst>
        </pc:spChg>
      </pc:sldChg>
      <pc:sldChg chg="addSp">
        <pc:chgData name="" userId="" providerId="" clId="Web-{56D45DF3-7587-4310-AD36-11DFAAFB673E}" dt="2019-06-12T08:04:37.331" v="505"/>
        <pc:sldMkLst>
          <pc:docMk/>
          <pc:sldMk cId="518901515" sldId="350"/>
        </pc:sldMkLst>
        <pc:spChg chg="add">
          <ac:chgData name="" userId="" providerId="" clId="Web-{56D45DF3-7587-4310-AD36-11DFAAFB673E}" dt="2019-06-12T08:04:37.331" v="505"/>
          <ac:spMkLst>
            <pc:docMk/>
            <pc:sldMk cId="518901515" sldId="350"/>
            <ac:spMk id="5" creationId="{E07AB8A7-93D9-4303-909D-E57C6D019A82}"/>
          </ac:spMkLst>
        </pc:spChg>
      </pc:sldChg>
      <pc:sldChg chg="addSp">
        <pc:chgData name="" userId="" providerId="" clId="Web-{56D45DF3-7587-4310-AD36-11DFAAFB673E}" dt="2019-06-12T08:14:34.833" v="609"/>
        <pc:sldMkLst>
          <pc:docMk/>
          <pc:sldMk cId="2024271243" sldId="355"/>
        </pc:sldMkLst>
        <pc:spChg chg="add">
          <ac:chgData name="" userId="" providerId="" clId="Web-{56D45DF3-7587-4310-AD36-11DFAAFB673E}" dt="2019-06-12T08:14:34.833" v="609"/>
          <ac:spMkLst>
            <pc:docMk/>
            <pc:sldMk cId="2024271243" sldId="355"/>
            <ac:spMk id="5" creationId="{4F333C52-8F38-4774-9B16-4E00F722592D}"/>
          </ac:spMkLst>
        </pc:spChg>
      </pc:sldChg>
      <pc:sldChg chg="addSp modSp">
        <pc:chgData name="" userId="" providerId="" clId="Web-{56D45DF3-7587-4310-AD36-11DFAAFB673E}" dt="2019-06-12T07:29:35.590" v="304" actId="1076"/>
        <pc:sldMkLst>
          <pc:docMk/>
          <pc:sldMk cId="617457349" sldId="368"/>
        </pc:sldMkLst>
        <pc:spChg chg="add mod">
          <ac:chgData name="" userId="" providerId="" clId="Web-{56D45DF3-7587-4310-AD36-11DFAAFB673E}" dt="2019-06-12T07:29:35.590" v="304" actId="1076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56D45DF3-7587-4310-AD36-11DFAAFB673E}" dt="2019-06-12T07:37:06.404" v="343" actId="1076"/>
        <pc:sldMkLst>
          <pc:docMk/>
          <pc:sldMk cId="1549213335" sldId="369"/>
        </pc:sldMkLst>
        <pc:spChg chg="add mod">
          <ac:chgData name="" userId="" providerId="" clId="Web-{56D45DF3-7587-4310-AD36-11DFAAFB673E}" dt="2019-06-12T07:37:06.404" v="343" actId="1076"/>
          <ac:spMkLst>
            <pc:docMk/>
            <pc:sldMk cId="1549213335" sldId="369"/>
            <ac:spMk id="3" creationId="{C45C2DC8-B7E3-4377-A53E-C63FB72568BA}"/>
          </ac:spMkLst>
        </pc:spChg>
      </pc:sldChg>
      <pc:sldChg chg="addSp modSp">
        <pc:chgData name="" userId="" providerId="" clId="Web-{56D45DF3-7587-4310-AD36-11DFAAFB673E}" dt="2019-06-12T07:47:45.531" v="426" actId="1076"/>
        <pc:sldMkLst>
          <pc:docMk/>
          <pc:sldMk cId="737835515" sldId="372"/>
        </pc:sldMkLst>
        <pc:spChg chg="add mod">
          <ac:chgData name="" userId="" providerId="" clId="Web-{56D45DF3-7587-4310-AD36-11DFAAFB673E}" dt="2019-06-12T07:47:45.531" v="426" actId="1076"/>
          <ac:spMkLst>
            <pc:docMk/>
            <pc:sldMk cId="737835515" sldId="372"/>
            <ac:spMk id="6" creationId="{4EC4A4DD-29F4-4B9F-B0B0-BCAD7D354C9D}"/>
          </ac:spMkLst>
        </pc:spChg>
      </pc:sldChg>
      <pc:sldChg chg="addSp modSp">
        <pc:chgData name="" userId="" providerId="" clId="Web-{56D45DF3-7587-4310-AD36-11DFAAFB673E}" dt="2019-06-12T08:16:56.599" v="630" actId="20577"/>
        <pc:sldMkLst>
          <pc:docMk/>
          <pc:sldMk cId="940824934" sldId="373"/>
        </pc:sldMkLst>
        <pc:spChg chg="add mod">
          <ac:chgData name="" userId="" providerId="" clId="Web-{56D45DF3-7587-4310-AD36-11DFAAFB673E}" dt="2019-06-12T08:16:56.599" v="630" actId="20577"/>
          <ac:spMkLst>
            <pc:docMk/>
            <pc:sldMk cId="940824934" sldId="373"/>
            <ac:spMk id="6" creationId="{A9EEE731-7B2D-42F0-B916-9B93C091BCAA}"/>
          </ac:spMkLst>
        </pc:spChg>
        <pc:picChg chg="mod">
          <ac:chgData name="" userId="" providerId="" clId="Web-{56D45DF3-7587-4310-AD36-11DFAAFB673E}" dt="2019-06-12T08:12:52.176" v="581" actId="14100"/>
          <ac:picMkLst>
            <pc:docMk/>
            <pc:sldMk cId="940824934" sldId="373"/>
            <ac:picMk id="3" creationId="{00000000-0000-0000-0000-000000000000}"/>
          </ac:picMkLst>
        </pc:picChg>
      </pc:sldChg>
      <pc:sldChg chg="addSp modSp">
        <pc:chgData name="" userId="" providerId="" clId="Web-{56D45DF3-7587-4310-AD36-11DFAAFB673E}" dt="2019-06-12T07:46:03.843" v="395"/>
        <pc:sldMkLst>
          <pc:docMk/>
          <pc:sldMk cId="206095012" sldId="374"/>
        </pc:sldMkLst>
        <pc:spChg chg="add ord">
          <ac:chgData name="" userId="" providerId="" clId="Web-{56D45DF3-7587-4310-AD36-11DFAAFB673E}" dt="2019-06-12T07:46:03.843" v="395"/>
          <ac:spMkLst>
            <pc:docMk/>
            <pc:sldMk cId="206095012" sldId="374"/>
            <ac:spMk id="4" creationId="{2730C032-68E9-41F4-82C3-904540A5042F}"/>
          </ac:spMkLst>
        </pc:spChg>
      </pc:sldChg>
      <pc:sldChg chg="modSp">
        <pc:chgData name="" userId="" providerId="" clId="Web-{56D45DF3-7587-4310-AD36-11DFAAFB673E}" dt="2019-06-12T07:58:51.205" v="500" actId="14100"/>
        <pc:sldMkLst>
          <pc:docMk/>
          <pc:sldMk cId="858044414" sldId="376"/>
        </pc:sldMkLst>
        <pc:picChg chg="mod">
          <ac:chgData name="" userId="" providerId="" clId="Web-{56D45DF3-7587-4310-AD36-11DFAAFB673E}" dt="2019-06-12T07:58:51.205" v="500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56D45DF3-7587-4310-AD36-11DFAAFB673E}" dt="2019-06-12T08:10:23.505" v="563" actId="1076"/>
        <pc:sldMkLst>
          <pc:docMk/>
          <pc:sldMk cId="709372458" sldId="379"/>
        </pc:sldMkLst>
        <pc:spChg chg="mod">
          <ac:chgData name="" userId="" providerId="" clId="Web-{56D45DF3-7587-4310-AD36-11DFAAFB673E}" dt="2019-06-12T08:10:23.505" v="563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addSp">
        <pc:chgData name="" userId="" providerId="" clId="Web-{56D45DF3-7587-4310-AD36-11DFAAFB673E}" dt="2019-06-12T08:12:18.036" v="579"/>
        <pc:sldMkLst>
          <pc:docMk/>
          <pc:sldMk cId="575653230" sldId="380"/>
        </pc:sldMkLst>
        <pc:spChg chg="add">
          <ac:chgData name="" userId="" providerId="" clId="Web-{56D45DF3-7587-4310-AD36-11DFAAFB673E}" dt="2019-06-12T08:12:18.036" v="579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56D45DF3-7587-4310-AD36-11DFAAFB673E}" dt="2019-06-12T07:18:59.370" v="66" actId="20577"/>
        <pc:sldMkLst>
          <pc:docMk/>
          <pc:sldMk cId="1245978787" sldId="383"/>
        </pc:sldMkLst>
        <pc:spChg chg="mod">
          <ac:chgData name="" userId="" providerId="" clId="Web-{56D45DF3-7587-4310-AD36-11DFAAFB673E}" dt="2019-06-12T07:18:59.370" v="66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56D45DF3-7587-4310-AD36-11DFAAFB673E}" dt="2019-06-12T07:20:23.276" v="103" actId="20577"/>
        <pc:sldMkLst>
          <pc:docMk/>
          <pc:sldMk cId="2001782384" sldId="385"/>
        </pc:sldMkLst>
        <pc:spChg chg="mod">
          <ac:chgData name="" userId="" providerId="" clId="Web-{56D45DF3-7587-4310-AD36-11DFAAFB673E}" dt="2019-06-12T07:20:23.276" v="103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0:02.760" v="97" actId="1076"/>
        <pc:sldMkLst>
          <pc:docMk/>
          <pc:sldMk cId="720050466" sldId="386"/>
        </pc:sldMkLst>
        <pc:spChg chg="mod">
          <ac:chgData name="" userId="" providerId="" clId="Web-{56D45DF3-7587-4310-AD36-11DFAAFB673E}" dt="2019-06-12T07:20:02.760" v="97" actId="1076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0:12.948" v="99" actId="20577"/>
        <pc:sldMkLst>
          <pc:docMk/>
          <pc:sldMk cId="21144172" sldId="387"/>
        </pc:sldMkLst>
        <pc:spChg chg="mod">
          <ac:chgData name="" userId="" providerId="" clId="Web-{56D45DF3-7587-4310-AD36-11DFAAFB673E}" dt="2019-06-12T07:20:12.948" v="99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1:10.589" v="129" actId="1076"/>
        <pc:sldMkLst>
          <pc:docMk/>
          <pc:sldMk cId="1101262918" sldId="388"/>
        </pc:sldMkLst>
        <pc:spChg chg="mod">
          <ac:chgData name="" userId="" providerId="" clId="Web-{56D45DF3-7587-4310-AD36-11DFAAFB673E}" dt="2019-06-12T07:21:10.589" v="129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4:00.981" v="204" actId="20577"/>
        <pc:sldMkLst>
          <pc:docMk/>
          <pc:sldMk cId="1046520846" sldId="389"/>
        </pc:sldMkLst>
        <pc:spChg chg="mod">
          <ac:chgData name="" userId="" providerId="" clId="Web-{56D45DF3-7587-4310-AD36-11DFAAFB673E}" dt="2019-06-12T07:24:00.981" v="20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3:15.308" v="184" actId="20577"/>
        <pc:sldMkLst>
          <pc:docMk/>
          <pc:sldMk cId="86576741" sldId="390"/>
        </pc:sldMkLst>
        <pc:spChg chg="mod">
          <ac:chgData name="" userId="" providerId="" clId="Web-{56D45DF3-7587-4310-AD36-11DFAAFB673E}" dt="2019-06-12T07:23:15.308" v="184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56D45DF3-7587-4310-AD36-11DFAAFB673E}" dt="2019-06-12T07:24:44.699" v="232" actId="20577"/>
        <pc:sldMkLst>
          <pc:docMk/>
          <pc:sldMk cId="136942811" sldId="391"/>
        </pc:sldMkLst>
        <pc:spChg chg="mod">
          <ac:chgData name="" userId="" providerId="" clId="Web-{56D45DF3-7587-4310-AD36-11DFAAFB673E}" dt="2019-06-12T07:24:44.699" v="232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7:35.309" v="280" actId="1076"/>
        <pc:sldMkLst>
          <pc:docMk/>
          <pc:sldMk cId="2382169063" sldId="392"/>
        </pc:sldMkLst>
        <pc:spChg chg="mod">
          <ac:chgData name="" userId="" providerId="" clId="Web-{56D45DF3-7587-4310-AD36-11DFAAFB673E}" dt="2019-06-12T07:27:35.309" v="280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addSp modSp">
        <pc:chgData name="" userId="" providerId="" clId="Web-{56D45DF3-7587-4310-AD36-11DFAAFB673E}" dt="2019-06-12T07:57:54.752" v="489" actId="20577"/>
        <pc:sldMkLst>
          <pc:docMk/>
          <pc:sldMk cId="117527340" sldId="393"/>
        </pc:sldMkLst>
        <pc:spChg chg="add mod">
          <ac:chgData name="" userId="" providerId="" clId="Web-{56D45DF3-7587-4310-AD36-11DFAAFB673E}" dt="2019-06-12T07:57:54.752" v="489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56D45DF3-7587-4310-AD36-11DFAAFB673E}" dt="2019-06-12T08:04:13.940" v="502" actId="20577"/>
        <pc:sldMkLst>
          <pc:docMk/>
          <pc:sldMk cId="1137117194" sldId="420"/>
        </pc:sldMkLst>
        <pc:spChg chg="mod">
          <ac:chgData name="" userId="" providerId="" clId="Web-{56D45DF3-7587-4310-AD36-11DFAAFB673E}" dt="2019-06-12T08:04:13.940" v="502" actId="20577"/>
          <ac:spMkLst>
            <pc:docMk/>
            <pc:sldMk cId="1137117194" sldId="420"/>
            <ac:spMk id="2" creationId="{00000000-0000-0000-0000-000000000000}"/>
          </ac:spMkLst>
        </pc:spChg>
        <pc:spChg chg="mod">
          <ac:chgData name="" userId="" providerId="" clId="Web-{56D45DF3-7587-4310-AD36-11DFAAFB673E}" dt="2019-06-12T07:57:05.798" v="481" actId="20577"/>
          <ac:spMkLst>
            <pc:docMk/>
            <pc:sldMk cId="1137117194" sldId="420"/>
            <ac:spMk id="3074" creationId="{00000000-0000-0000-0000-000000000000}"/>
          </ac:spMkLst>
        </pc:spChg>
      </pc:sldChg>
      <pc:sldChg chg="addSp">
        <pc:chgData name="" userId="" providerId="" clId="Web-{56D45DF3-7587-4310-AD36-11DFAAFB673E}" dt="2019-06-12T07:46:20.249" v="396"/>
        <pc:sldMkLst>
          <pc:docMk/>
          <pc:sldMk cId="2465084258" sldId="614"/>
        </pc:sldMkLst>
        <pc:spChg chg="add">
          <ac:chgData name="" userId="" providerId="" clId="Web-{56D45DF3-7587-4310-AD36-11DFAAFB673E}" dt="2019-06-12T07:46:20.249" v="396"/>
          <ac:spMkLst>
            <pc:docMk/>
            <pc:sldMk cId="2465084258" sldId="614"/>
            <ac:spMk id="4" creationId="{A86CD795-B66F-4FFB-9474-B0C3F9D9C881}"/>
          </ac:spMkLst>
        </pc:spChg>
      </pc:sldChg>
      <pc:sldChg chg="addSp">
        <pc:chgData name="" userId="" providerId="" clId="Web-{56D45DF3-7587-4310-AD36-11DFAAFB673E}" dt="2019-06-12T07:45:24.577" v="391"/>
        <pc:sldMkLst>
          <pc:docMk/>
          <pc:sldMk cId="812368500" sldId="615"/>
        </pc:sldMkLst>
        <pc:spChg chg="add">
          <ac:chgData name="" userId="" providerId="" clId="Web-{56D45DF3-7587-4310-AD36-11DFAAFB673E}" dt="2019-06-12T07:45:24.577" v="391"/>
          <ac:spMkLst>
            <pc:docMk/>
            <pc:sldMk cId="812368500" sldId="615"/>
            <ac:spMk id="5" creationId="{3EB02ECD-291A-4CED-AF18-96E3C5FA5770}"/>
          </ac:spMkLst>
        </pc:spChg>
      </pc:sldChg>
      <pc:sldChg chg="new del">
        <pc:chgData name="" userId="" providerId="" clId="Web-{56D45DF3-7587-4310-AD36-11DFAAFB673E}" dt="2019-06-12T08:19:35.771" v="635"/>
        <pc:sldMkLst>
          <pc:docMk/>
          <pc:sldMk cId="2348557321" sldId="616"/>
        </pc:sldMkLst>
      </pc:sldChg>
      <pc:sldChg chg="modSp add">
        <pc:chgData name="" userId="" providerId="" clId="Web-{56D45DF3-7587-4310-AD36-11DFAAFB673E}" dt="2019-06-12T08:20:21.006" v="643" actId="1076"/>
        <pc:sldMkLst>
          <pc:docMk/>
          <pc:sldMk cId="3821672625" sldId="617"/>
        </pc:sldMkLst>
        <pc:picChg chg="mod">
          <ac:chgData name="" userId="" providerId="" clId="Web-{56D45DF3-7587-4310-AD36-11DFAAFB673E}" dt="2019-06-12T08:20:21.006" v="643" actId="1076"/>
          <ac:picMkLst>
            <pc:docMk/>
            <pc:sldMk cId="3821672625" sldId="617"/>
            <ac:picMk id="6" creationId="{AFDABCDF-59C2-4B4D-A326-0C75A274CF3F}"/>
          </ac:picMkLst>
        </pc:picChg>
      </pc:sldChg>
      <pc:sldChg chg="modSp add">
        <pc:chgData name="" userId="" providerId="" clId="Web-{56D45DF3-7587-4310-AD36-11DFAAFB673E}" dt="2019-06-12T08:20:37.209" v="645" actId="1076"/>
        <pc:sldMkLst>
          <pc:docMk/>
          <pc:sldMk cId="1450061463" sldId="618"/>
        </pc:sldMkLst>
        <pc:picChg chg="mod">
          <ac:chgData name="" userId="" providerId="" clId="Web-{56D45DF3-7587-4310-AD36-11DFAAFB673E}" dt="2019-06-12T08:20:37.209" v="645" actId="1076"/>
          <ac:picMkLst>
            <pc:docMk/>
            <pc:sldMk cId="1450061463" sldId="618"/>
            <ac:picMk id="6" creationId="{EE658178-618C-FF48-B25C-9B2AC7336E6C}"/>
          </ac:picMkLst>
        </pc:picChg>
      </pc:sldChg>
      <pc:sldChg chg="modSp add">
        <pc:chgData name="" userId="" providerId="" clId="Web-{56D45DF3-7587-4310-AD36-11DFAAFB673E}" dt="2019-06-12T08:20:33.615" v="644" actId="1076"/>
        <pc:sldMkLst>
          <pc:docMk/>
          <pc:sldMk cId="1001364889" sldId="619"/>
        </pc:sldMkLst>
        <pc:picChg chg="mod">
          <ac:chgData name="" userId="" providerId="" clId="Web-{56D45DF3-7587-4310-AD36-11DFAAFB673E}" dt="2019-06-12T08:20:33.615" v="644" actId="1076"/>
          <ac:picMkLst>
            <pc:docMk/>
            <pc:sldMk cId="1001364889" sldId="619"/>
            <ac:picMk id="6" creationId="{424877FB-B902-704B-9C96-036761A521B6}"/>
          </ac:picMkLst>
        </pc:picChg>
      </pc:sldChg>
    </pc:docChg>
  </pc:docChgLst>
  <pc:docChgLst>
    <pc:chgData clId="Web-{AEC831F9-31DE-4A10-BD6B-195AA51AAC5E}"/>
    <pc:docChg chg="addSld delSld modSld modSection">
      <pc:chgData name="" userId="" providerId="" clId="Web-{AEC831F9-31DE-4A10-BD6B-195AA51AAC5E}" dt="2019-06-13T02:18:13.335" v="579" actId="1076"/>
      <pc:docMkLst>
        <pc:docMk/>
      </pc:docMkLst>
      <pc:sldChg chg="addSp modSp">
        <pc:chgData name="" userId="" providerId="" clId="Web-{AEC831F9-31DE-4A10-BD6B-195AA51AAC5E}" dt="2019-06-13T02:07:51.179" v="267"/>
        <pc:sldMkLst>
          <pc:docMk/>
          <pc:sldMk cId="234924362" sldId="280"/>
        </pc:sldMkLst>
        <pc:spChg chg="mod">
          <ac:chgData name="" userId="" providerId="" clId="Web-{AEC831F9-31DE-4A10-BD6B-195AA51AAC5E}" dt="2019-06-13T02:07:50.710" v="265" actId="20577"/>
          <ac:spMkLst>
            <pc:docMk/>
            <pc:sldMk cId="234924362" sldId="280"/>
            <ac:spMk id="4" creationId="{1E0FA707-E127-4C47-B828-F1A1CE20FF16}"/>
          </ac:spMkLst>
        </pc:spChg>
        <pc:spChg chg="add">
          <ac:chgData name="" userId="" providerId="" clId="Web-{AEC831F9-31DE-4A10-BD6B-195AA51AAC5E}" dt="2019-06-13T02:07:51.179" v="267"/>
          <ac:spMkLst>
            <pc:docMk/>
            <pc:sldMk cId="234924362" sldId="280"/>
            <ac:spMk id="5" creationId="{09E5FDE6-12D5-4FFA-92A5-D0239A322847}"/>
          </ac:spMkLst>
        </pc:spChg>
      </pc:sldChg>
      <pc:sldChg chg="addSp modSp">
        <pc:chgData name="" userId="" providerId="" clId="Web-{AEC831F9-31DE-4A10-BD6B-195AA51AAC5E}" dt="2019-06-13T02:07:42.819" v="257"/>
        <pc:sldMkLst>
          <pc:docMk/>
          <pc:sldMk cId="41788567" sldId="283"/>
        </pc:sldMkLst>
        <pc:spChg chg="mod">
          <ac:chgData name="" userId="" providerId="" clId="Web-{AEC831F9-31DE-4A10-BD6B-195AA51AAC5E}" dt="2019-06-13T02:07:42.366" v="255" actId="20577"/>
          <ac:spMkLst>
            <pc:docMk/>
            <pc:sldMk cId="41788567" sldId="283"/>
            <ac:spMk id="4" creationId="{8517D923-ABE3-4647-A4F5-08D24985364E}"/>
          </ac:spMkLst>
        </pc:spChg>
        <pc:spChg chg="add">
          <ac:chgData name="" userId="" providerId="" clId="Web-{AEC831F9-31DE-4A10-BD6B-195AA51AAC5E}" dt="2019-06-13T02:07:42.819" v="257"/>
          <ac:spMkLst>
            <pc:docMk/>
            <pc:sldMk cId="41788567" sldId="283"/>
            <ac:spMk id="6" creationId="{D94EC817-BB56-4DA3-A36D-58E56FBD4CCD}"/>
          </ac:spMkLst>
        </pc:spChg>
      </pc:sldChg>
      <pc:sldChg chg="modSp">
        <pc:chgData name="" userId="" providerId="" clId="Web-{AEC831F9-31DE-4A10-BD6B-195AA51AAC5E}" dt="2019-06-13T02:02:18.522" v="71" actId="1076"/>
        <pc:sldMkLst>
          <pc:docMk/>
          <pc:sldMk cId="747665750" sldId="284"/>
        </pc:sldMkLst>
        <pc:spChg chg="mod">
          <ac:chgData name="" userId="" providerId="" clId="Web-{AEC831F9-31DE-4A10-BD6B-195AA51AAC5E}" dt="2019-06-13T02:02:18.522" v="71" actId="1076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AEC831F9-31DE-4A10-BD6B-195AA51AAC5E}" dt="2019-06-13T02:01:54.397" v="65" actId="1076"/>
        <pc:sldMkLst>
          <pc:docMk/>
          <pc:sldMk cId="390039095" sldId="286"/>
        </pc:sldMkLst>
        <pc:spChg chg="mod">
          <ac:chgData name="" userId="" providerId="" clId="Web-{AEC831F9-31DE-4A10-BD6B-195AA51AAC5E}" dt="2019-06-13T02:01:54.397" v="65" actId="1076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AEC831F9-31DE-4A10-BD6B-195AA51AAC5E}" dt="2019-06-13T02:07:59.132" v="277"/>
        <pc:sldMkLst>
          <pc:docMk/>
          <pc:sldMk cId="276426887" sldId="290"/>
        </pc:sldMkLst>
        <pc:spChg chg="mod">
          <ac:chgData name="" userId="" providerId="" clId="Web-{AEC831F9-31DE-4A10-BD6B-195AA51AAC5E}" dt="2019-06-13T02:07:58.960" v="275" actId="20577"/>
          <ac:spMkLst>
            <pc:docMk/>
            <pc:sldMk cId="276426887" sldId="290"/>
            <ac:spMk id="4" creationId="{CC9B40C9-180D-4249-8685-B7DF98DA5387}"/>
          </ac:spMkLst>
        </pc:spChg>
        <pc:spChg chg="add">
          <ac:chgData name="" userId="" providerId="" clId="Web-{AEC831F9-31DE-4A10-BD6B-195AA51AAC5E}" dt="2019-06-13T02:07:59.132" v="277"/>
          <ac:spMkLst>
            <pc:docMk/>
            <pc:sldMk cId="276426887" sldId="290"/>
            <ac:spMk id="6" creationId="{8CB19DEB-8292-49CA-BC9A-86775F88791D}"/>
          </ac:spMkLst>
        </pc:spChg>
      </pc:sldChg>
      <pc:sldChg chg="addSp modSp">
        <pc:chgData name="" userId="" providerId="" clId="Web-{AEC831F9-31DE-4A10-BD6B-195AA51AAC5E}" dt="2019-06-13T02:08:11.100" v="291"/>
        <pc:sldMkLst>
          <pc:docMk/>
          <pc:sldMk cId="277934028" sldId="292"/>
        </pc:sldMkLst>
        <pc:spChg chg="mod">
          <ac:chgData name="" userId="" providerId="" clId="Web-{AEC831F9-31DE-4A10-BD6B-195AA51AAC5E}" dt="2019-06-13T02:08:10.757" v="288" actId="20577"/>
          <ac:spMkLst>
            <pc:docMk/>
            <pc:sldMk cId="277934028" sldId="292"/>
            <ac:spMk id="4" creationId="{387099B8-73ED-4ED4-A824-025997115E97}"/>
          </ac:spMkLst>
        </pc:spChg>
        <pc:spChg chg="add">
          <ac:chgData name="" userId="" providerId="" clId="Web-{AEC831F9-31DE-4A10-BD6B-195AA51AAC5E}" dt="2019-06-13T02:08:11.100" v="291"/>
          <ac:spMkLst>
            <pc:docMk/>
            <pc:sldMk cId="277934028" sldId="292"/>
            <ac:spMk id="7" creationId="{E3AC715C-04FB-4B6C-840D-5909D46B98C8}"/>
          </ac:spMkLst>
        </pc:spChg>
      </pc:sldChg>
      <pc:sldChg chg="addSp modSp">
        <pc:chgData name="" userId="" providerId="" clId="Web-{AEC831F9-31DE-4A10-BD6B-195AA51AAC5E}" dt="2019-06-13T02:08:32.022" v="309"/>
        <pc:sldMkLst>
          <pc:docMk/>
          <pc:sldMk cId="4184840068" sldId="293"/>
        </pc:sldMkLst>
        <pc:spChg chg="add">
          <ac:chgData name="" userId="" providerId="" clId="Web-{AEC831F9-31DE-4A10-BD6B-195AA51AAC5E}" dt="2019-06-13T02:08:32.022" v="309"/>
          <ac:spMkLst>
            <pc:docMk/>
            <pc:sldMk cId="4184840068" sldId="293"/>
            <ac:spMk id="4" creationId="{BAF69A0C-DA71-42DB-9CDF-FD3C7DE76327}"/>
          </ac:spMkLst>
        </pc:spChg>
        <pc:spChg chg="mod">
          <ac:chgData name="" userId="" providerId="" clId="Web-{AEC831F9-31DE-4A10-BD6B-195AA51AAC5E}" dt="2019-06-13T02:08:31.757" v="307" actId="20577"/>
          <ac:spMkLst>
            <pc:docMk/>
            <pc:sldMk cId="4184840068" sldId="293"/>
            <ac:spMk id="5" creationId="{BE3BE8A5-69F0-49F6-80FE-9687197CF02A}"/>
          </ac:spMkLst>
        </pc:spChg>
      </pc:sldChg>
      <pc:sldChg chg="addSp modSp">
        <pc:chgData name="" userId="" providerId="" clId="Web-{AEC831F9-31DE-4A10-BD6B-195AA51AAC5E}" dt="2019-06-13T02:08:17.788" v="300"/>
        <pc:sldMkLst>
          <pc:docMk/>
          <pc:sldMk cId="1512593580" sldId="295"/>
        </pc:sldMkLst>
        <pc:spChg chg="add">
          <ac:chgData name="" userId="" providerId="" clId="Web-{AEC831F9-31DE-4A10-BD6B-195AA51AAC5E}" dt="2019-06-13T02:08:17.788" v="300"/>
          <ac:spMkLst>
            <pc:docMk/>
            <pc:sldMk cId="1512593580" sldId="295"/>
            <ac:spMk id="4" creationId="{C5F9D913-ECC2-4806-AE58-4F98D872CAD1}"/>
          </ac:spMkLst>
        </pc:spChg>
        <pc:spChg chg="mod">
          <ac:chgData name="" userId="" providerId="" clId="Web-{AEC831F9-31DE-4A10-BD6B-195AA51AAC5E}" dt="2019-06-13T02:08:17.194" v="297" actId="20577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AEC831F9-31DE-4A10-BD6B-195AA51AAC5E}" dt="2019-06-13T02:07:55.304" v="272"/>
        <pc:sldMkLst>
          <pc:docMk/>
          <pc:sldMk cId="1809868247" sldId="296"/>
        </pc:sldMkLst>
        <pc:spChg chg="mod">
          <ac:chgData name="" userId="" providerId="" clId="Web-{AEC831F9-31DE-4A10-BD6B-195AA51AAC5E}" dt="2019-06-13T02:07:54.882" v="270" actId="20577"/>
          <ac:spMkLst>
            <pc:docMk/>
            <pc:sldMk cId="1809868247" sldId="296"/>
            <ac:spMk id="4" creationId="{D1F4B8E1-FF36-449B-923E-3B3088E102E6}"/>
          </ac:spMkLst>
        </pc:spChg>
        <pc:spChg chg="add">
          <ac:chgData name="" userId="" providerId="" clId="Web-{AEC831F9-31DE-4A10-BD6B-195AA51AAC5E}" dt="2019-06-13T02:07:55.304" v="272"/>
          <ac:spMkLst>
            <pc:docMk/>
            <pc:sldMk cId="1809868247" sldId="296"/>
            <ac:spMk id="5" creationId="{9762F5C3-112A-4071-B386-ECB5D5155A43}"/>
          </ac:spMkLst>
        </pc:spChg>
      </pc:sldChg>
      <pc:sldChg chg="addSp modSp">
        <pc:chgData name="" userId="" providerId="" clId="Web-{AEC831F9-31DE-4A10-BD6B-195AA51AAC5E}" dt="2019-06-13T02:08:28.554" v="304"/>
        <pc:sldMkLst>
          <pc:docMk/>
          <pc:sldMk cId="1014762928" sldId="297"/>
        </pc:sldMkLst>
        <pc:spChg chg="add">
          <ac:chgData name="" userId="" providerId="" clId="Web-{AEC831F9-31DE-4A10-BD6B-195AA51AAC5E}" dt="2019-06-13T02:08:28.554" v="304"/>
          <ac:spMkLst>
            <pc:docMk/>
            <pc:sldMk cId="1014762928" sldId="297"/>
            <ac:spMk id="4" creationId="{4BEE0AFE-9DE3-4FED-B1CD-0FA75EF06A7D}"/>
          </ac:spMkLst>
        </pc:spChg>
        <pc:spChg chg="mod">
          <ac:chgData name="" userId="" providerId="" clId="Web-{AEC831F9-31DE-4A10-BD6B-195AA51AAC5E}" dt="2019-06-13T02:08:27.913" v="301" actId="20577"/>
          <ac:spMkLst>
            <pc:docMk/>
            <pc:sldMk cId="1014762928" sldId="297"/>
            <ac:spMk id="5" creationId="{D4D2E140-A169-4B2E-954C-15D7C7786656}"/>
          </ac:spMkLst>
        </pc:spChg>
      </pc:sldChg>
      <pc:sldChg chg="addSp modSp">
        <pc:chgData name="" userId="" providerId="" clId="Web-{AEC831F9-31DE-4A10-BD6B-195AA51AAC5E}" dt="2019-06-13T02:08:15.788" v="296"/>
        <pc:sldMkLst>
          <pc:docMk/>
          <pc:sldMk cId="1714176574" sldId="298"/>
        </pc:sldMkLst>
        <pc:spChg chg="add">
          <ac:chgData name="" userId="" providerId="" clId="Web-{AEC831F9-31DE-4A10-BD6B-195AA51AAC5E}" dt="2019-06-13T02:08:15.788" v="296"/>
          <ac:spMkLst>
            <pc:docMk/>
            <pc:sldMk cId="1714176574" sldId="298"/>
            <ac:spMk id="4" creationId="{06547D8F-2F23-4143-B1E5-CE05DC883280}"/>
          </ac:spMkLst>
        </pc:spChg>
        <pc:spChg chg="mod">
          <ac:chgData name="" userId="" providerId="" clId="Web-{AEC831F9-31DE-4A10-BD6B-195AA51AAC5E}" dt="2019-06-13T02:08:14.897" v="294" actId="20577"/>
          <ac:spMkLst>
            <pc:docMk/>
            <pc:sldMk cId="1714176574" sldId="298"/>
            <ac:spMk id="5" creationId="{AF4FA068-F17E-4E78-86E8-D6E54622FFFE}"/>
          </ac:spMkLst>
        </pc:spChg>
      </pc:sldChg>
      <pc:sldChg chg="addSp modSp">
        <pc:chgData name="" userId="" providerId="" clId="Web-{AEC831F9-31DE-4A10-BD6B-195AA51AAC5E}" dt="2019-06-13T02:08:36.850" v="319"/>
        <pc:sldMkLst>
          <pc:docMk/>
          <pc:sldMk cId="1388728560" sldId="299"/>
        </pc:sldMkLst>
        <pc:spChg chg="add">
          <ac:chgData name="" userId="" providerId="" clId="Web-{AEC831F9-31DE-4A10-BD6B-195AA51AAC5E}" dt="2019-06-13T02:08:36.850" v="319"/>
          <ac:spMkLst>
            <pc:docMk/>
            <pc:sldMk cId="1388728560" sldId="299"/>
            <ac:spMk id="4" creationId="{93583E80-E739-49A4-AC4F-0A38920B6BAC}"/>
          </ac:spMkLst>
        </pc:spChg>
        <pc:spChg chg="mod">
          <ac:chgData name="" userId="" providerId="" clId="Web-{AEC831F9-31DE-4A10-BD6B-195AA51AAC5E}" dt="2019-06-13T02:08:36.460" v="317" actId="20577"/>
          <ac:spMkLst>
            <pc:docMk/>
            <pc:sldMk cId="1388728560" sldId="299"/>
            <ac:spMk id="5" creationId="{09C17354-66CA-4D21-BDC1-8503FBAB42B0}"/>
          </ac:spMkLst>
        </pc:spChg>
      </pc:sldChg>
      <pc:sldChg chg="addSp modSp">
        <pc:chgData name="" userId="" providerId="" clId="Web-{AEC831F9-31DE-4A10-BD6B-195AA51AAC5E}" dt="2019-06-13T02:08:41.147" v="324"/>
        <pc:sldMkLst>
          <pc:docMk/>
          <pc:sldMk cId="1586177663" sldId="300"/>
        </pc:sldMkLst>
        <pc:spChg chg="mod">
          <ac:chgData name="" userId="" providerId="" clId="Web-{AEC831F9-31DE-4A10-BD6B-195AA51AAC5E}" dt="2019-06-13T02:08:40.866" v="322" actId="20577"/>
          <ac:spMkLst>
            <pc:docMk/>
            <pc:sldMk cId="1586177663" sldId="300"/>
            <ac:spMk id="3" creationId="{3CF88A68-37A2-4F56-AABD-67E4726BB589}"/>
          </ac:spMkLst>
        </pc:spChg>
        <pc:spChg chg="add">
          <ac:chgData name="" userId="" providerId="" clId="Web-{AEC831F9-31DE-4A10-BD6B-195AA51AAC5E}" dt="2019-06-13T02:08:41.147" v="324"/>
          <ac:spMkLst>
            <pc:docMk/>
            <pc:sldMk cId="1586177663" sldId="300"/>
            <ac:spMk id="7" creationId="{CB50EB3A-0D06-438B-80F8-D2D0FCF2E3FE}"/>
          </ac:spMkLst>
        </pc:spChg>
      </pc:sldChg>
      <pc:sldChg chg="addSp delSp modSp">
        <pc:chgData name="" userId="" providerId="" clId="Web-{AEC831F9-31DE-4A10-BD6B-195AA51AAC5E}" dt="2019-06-13T02:09:58.663" v="377"/>
        <pc:sldMkLst>
          <pc:docMk/>
          <pc:sldMk cId="1962307573" sldId="301"/>
        </pc:sldMkLst>
        <pc:spChg chg="del mod">
          <ac:chgData name="" userId="" providerId="" clId="Web-{AEC831F9-31DE-4A10-BD6B-195AA51AAC5E}" dt="2019-06-13T02:09:58.663" v="377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AEC831F9-31DE-4A10-BD6B-195AA51AAC5E}" dt="2019-06-13T02:09:46.850" v="372"/>
          <ac:spMkLst>
            <pc:docMk/>
            <pc:sldMk cId="1962307573" sldId="301"/>
            <ac:spMk id="5" creationId="{AC32E77A-C887-441A-90CF-48613F934B0C}"/>
          </ac:spMkLst>
        </pc:spChg>
        <pc:spChg chg="del mod">
          <ac:chgData name="" userId="" providerId="" clId="Web-{AEC831F9-31DE-4A10-BD6B-195AA51AAC5E}" dt="2019-06-13T02:09:51.491" v="373"/>
          <ac:spMkLst>
            <pc:docMk/>
            <pc:sldMk cId="1962307573" sldId="301"/>
            <ac:spMk id="6" creationId="{56F18592-C682-43FC-A8DA-7B61E76F2126}"/>
          </ac:spMkLst>
        </pc:spChg>
      </pc:sldChg>
      <pc:sldChg chg="addSp delSp modSp">
        <pc:chgData name="" userId="" providerId="" clId="Web-{AEC831F9-31DE-4A10-BD6B-195AA51AAC5E}" dt="2019-06-13T02:11:21.491" v="408" actId="20577"/>
        <pc:sldMkLst>
          <pc:docMk/>
          <pc:sldMk cId="84137519" sldId="302"/>
        </pc:sldMkLst>
        <pc:spChg chg="add mod">
          <ac:chgData name="" userId="" providerId="" clId="Web-{AEC831F9-31DE-4A10-BD6B-195AA51AAC5E}" dt="2019-06-13T02:11:10.850" v="406" actId="1076"/>
          <ac:spMkLst>
            <pc:docMk/>
            <pc:sldMk cId="84137519" sldId="302"/>
            <ac:spMk id="5" creationId="{67084ACB-DEEB-4ECE-9DF6-E5F9E1AD6940}"/>
          </ac:spMkLst>
        </pc:spChg>
        <pc:spChg chg="mod">
          <ac:chgData name="" userId="" providerId="" clId="Web-{AEC831F9-31DE-4A10-BD6B-195AA51AAC5E}" dt="2019-06-13T02:11:21.491" v="408" actId="20577"/>
          <ac:spMkLst>
            <pc:docMk/>
            <pc:sldMk cId="84137519" sldId="302"/>
            <ac:spMk id="6" creationId="{B13BFCA0-CED0-4F3E-B6B8-B3A168DA77BB}"/>
          </ac:spMkLst>
        </pc:spChg>
        <pc:spChg chg="add del mod">
          <ac:chgData name="" userId="" providerId="" clId="Web-{AEC831F9-31DE-4A10-BD6B-195AA51AAC5E}" dt="2019-06-13T02:11:17.444" v="407"/>
          <ac:spMkLst>
            <pc:docMk/>
            <pc:sldMk cId="84137519" sldId="302"/>
            <ac:spMk id="7" creationId="{E2E4DC86-7E4B-4751-824E-091DF7591A6D}"/>
          </ac:spMkLst>
        </pc:spChg>
        <pc:spChg chg="add del mod">
          <ac:chgData name="" userId="" providerId="" clId="Web-{AEC831F9-31DE-4A10-BD6B-195AA51AAC5E}" dt="2019-06-13T02:10:31.569" v="388"/>
          <ac:spMkLst>
            <pc:docMk/>
            <pc:sldMk cId="84137519" sldId="302"/>
            <ac:spMk id="8" creationId="{E2E4DC86-7E4B-4751-824E-091DF7591A6D}"/>
          </ac:spMkLst>
        </pc:spChg>
      </pc:sldChg>
      <pc:sldChg chg="modSp">
        <pc:chgData name="" userId="" providerId="" clId="Web-{AEC831F9-31DE-4A10-BD6B-195AA51AAC5E}" dt="2019-06-13T02:14:39.147" v="482" actId="1076"/>
        <pc:sldMkLst>
          <pc:docMk/>
          <pc:sldMk cId="1722418521" sldId="303"/>
        </pc:sldMkLst>
        <pc:spChg chg="mod">
          <ac:chgData name="" userId="" providerId="" clId="Web-{AEC831F9-31DE-4A10-BD6B-195AA51AAC5E}" dt="2019-06-13T02:14:39.147" v="482" actId="1076"/>
          <ac:spMkLst>
            <pc:docMk/>
            <pc:sldMk cId="1722418521" sldId="303"/>
            <ac:spMk id="5" creationId="{F9EC0B54-9311-4BDA-854F-B87C2E2EC2FF}"/>
          </ac:spMkLst>
        </pc:spChg>
      </pc:sldChg>
      <pc:sldChg chg="modSp">
        <pc:chgData name="" userId="" providerId="" clId="Web-{AEC831F9-31DE-4A10-BD6B-195AA51AAC5E}" dt="2019-06-13T02:14:47.897" v="488" actId="1076"/>
        <pc:sldMkLst>
          <pc:docMk/>
          <pc:sldMk cId="778924723" sldId="304"/>
        </pc:sldMkLst>
        <pc:spChg chg="mod">
          <ac:chgData name="" userId="" providerId="" clId="Web-{AEC831F9-31DE-4A10-BD6B-195AA51AAC5E}" dt="2019-06-13T02:14:47.897" v="488" actId="1076"/>
          <ac:spMkLst>
            <pc:docMk/>
            <pc:sldMk cId="778924723" sldId="304"/>
            <ac:spMk id="5" creationId="{17552019-98BE-4224-BEF7-6ACE91270FFA}"/>
          </ac:spMkLst>
        </pc:spChg>
      </pc:sldChg>
      <pc:sldChg chg="modSp">
        <pc:chgData name="" userId="" providerId="" clId="Web-{AEC831F9-31DE-4A10-BD6B-195AA51AAC5E}" dt="2019-06-13T02:15:19.132" v="494" actId="1076"/>
        <pc:sldMkLst>
          <pc:docMk/>
          <pc:sldMk cId="1771179815" sldId="306"/>
        </pc:sldMkLst>
        <pc:spChg chg="mod">
          <ac:chgData name="" userId="" providerId="" clId="Web-{AEC831F9-31DE-4A10-BD6B-195AA51AAC5E}" dt="2019-06-13T02:15:19.132" v="494" actId="1076"/>
          <ac:spMkLst>
            <pc:docMk/>
            <pc:sldMk cId="1771179815" sldId="306"/>
            <ac:spMk id="5" creationId="{28E820FA-162C-4101-B767-9A8E1DD95CB5}"/>
          </ac:spMkLst>
        </pc:spChg>
      </pc:sldChg>
      <pc:sldChg chg="addSp delSp modSp">
        <pc:chgData name="" userId="" providerId="" clId="Web-{AEC831F9-31DE-4A10-BD6B-195AA51AAC5E}" dt="2019-06-13T02:13:44.429" v="463" actId="20577"/>
        <pc:sldMkLst>
          <pc:docMk/>
          <pc:sldMk cId="2023134107" sldId="307"/>
        </pc:sldMkLst>
        <pc:spChg chg="add mod">
          <ac:chgData name="" userId="" providerId="" clId="Web-{AEC831F9-31DE-4A10-BD6B-195AA51AAC5E}" dt="2019-06-13T02:13:15.444" v="450" actId="1076"/>
          <ac:spMkLst>
            <pc:docMk/>
            <pc:sldMk cId="2023134107" sldId="307"/>
            <ac:spMk id="4" creationId="{23B829CE-5CB7-4932-AEDB-4D217DD6BBBF}"/>
          </ac:spMkLst>
        </pc:spChg>
        <pc:spChg chg="del mod">
          <ac:chgData name="" userId="" providerId="" clId="Web-{AEC831F9-31DE-4A10-BD6B-195AA51AAC5E}" dt="2019-06-13T02:12:59.788" v="443"/>
          <ac:spMkLst>
            <pc:docMk/>
            <pc:sldMk cId="2023134107" sldId="307"/>
            <ac:spMk id="5" creationId="{8A6A6D4A-623D-4D0C-8A2A-160301D4152A}"/>
          </ac:spMkLst>
        </pc:spChg>
        <pc:spChg chg="add del">
          <ac:chgData name="" userId="" providerId="" clId="Web-{AEC831F9-31DE-4A10-BD6B-195AA51AAC5E}" dt="2019-06-13T02:12:13.100" v="429"/>
          <ac:spMkLst>
            <pc:docMk/>
            <pc:sldMk cId="2023134107" sldId="307"/>
            <ac:spMk id="6" creationId="{35CAB744-B886-4024-A4BF-5FB771577080}"/>
          </ac:spMkLst>
        </pc:spChg>
        <pc:spChg chg="del mod">
          <ac:chgData name="" userId="" providerId="" clId="Web-{AEC831F9-31DE-4A10-BD6B-195AA51AAC5E}" dt="2019-06-13T02:12:41.788" v="438"/>
          <ac:spMkLst>
            <pc:docMk/>
            <pc:sldMk cId="2023134107" sldId="307"/>
            <ac:spMk id="7" creationId="{995BB008-0339-4C52-AADD-83FE2E44A555}"/>
          </ac:spMkLst>
        </pc:spChg>
        <pc:spChg chg="add del mod">
          <ac:chgData name="" userId="" providerId="" clId="Web-{AEC831F9-31DE-4A10-BD6B-195AA51AAC5E}" dt="2019-06-13T02:12:26.960" v="432"/>
          <ac:spMkLst>
            <pc:docMk/>
            <pc:sldMk cId="2023134107" sldId="307"/>
            <ac:spMk id="8" creationId="{8E69F54D-7B9F-4485-A552-90BB4D04135D}"/>
          </ac:spMkLst>
        </pc:spChg>
        <pc:spChg chg="add del mod">
          <ac:chgData name="" userId="" providerId="" clId="Web-{AEC831F9-31DE-4A10-BD6B-195AA51AAC5E}" dt="2019-06-13T02:12:55.850" v="442"/>
          <ac:spMkLst>
            <pc:docMk/>
            <pc:sldMk cId="2023134107" sldId="307"/>
            <ac:spMk id="9" creationId="{DF77CAFE-6F28-4C33-A378-F9D4256E404C}"/>
          </ac:spMkLst>
        </pc:spChg>
        <pc:spChg chg="add del">
          <ac:chgData name="" userId="" providerId="" clId="Web-{AEC831F9-31DE-4A10-BD6B-195AA51AAC5E}" dt="2019-06-13T02:12:53.569" v="441"/>
          <ac:spMkLst>
            <pc:docMk/>
            <pc:sldMk cId="2023134107" sldId="307"/>
            <ac:spMk id="10" creationId="{358A1501-D5E5-4718-B037-50DB81976452}"/>
          </ac:spMkLst>
        </pc:spChg>
        <pc:spChg chg="add mod">
          <ac:chgData name="" userId="" providerId="" clId="Web-{AEC831F9-31DE-4A10-BD6B-195AA51AAC5E}" dt="2019-06-13T02:13:44.429" v="463" actId="20577"/>
          <ac:spMkLst>
            <pc:docMk/>
            <pc:sldMk cId="2023134107" sldId="307"/>
            <ac:spMk id="11" creationId="{685DA10C-2A54-46EB-974A-5D9883BE69DC}"/>
          </ac:spMkLst>
        </pc:spChg>
      </pc:sldChg>
      <pc:sldChg chg="modSp">
        <pc:chgData name="" userId="" providerId="" clId="Web-{AEC831F9-31DE-4A10-BD6B-195AA51AAC5E}" dt="2019-06-13T02:15:54.022" v="507" actId="1076"/>
        <pc:sldMkLst>
          <pc:docMk/>
          <pc:sldMk cId="173819566" sldId="308"/>
        </pc:sldMkLst>
        <pc:spChg chg="mod">
          <ac:chgData name="" userId="" providerId="" clId="Web-{AEC831F9-31DE-4A10-BD6B-195AA51AAC5E}" dt="2019-06-13T02:15:54.022" v="507" actId="1076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AEC831F9-31DE-4A10-BD6B-195AA51AAC5E}" dt="2019-06-13T02:16:02.350" v="512" actId="1076"/>
        <pc:sldMkLst>
          <pc:docMk/>
          <pc:sldMk cId="865031216" sldId="309"/>
        </pc:sldMkLst>
        <pc:spChg chg="mod">
          <ac:chgData name="" userId="" providerId="" clId="Web-{AEC831F9-31DE-4A10-BD6B-195AA51AAC5E}" dt="2019-06-13T02:16:02.350" v="512" actId="1076"/>
          <ac:spMkLst>
            <pc:docMk/>
            <pc:sldMk cId="865031216" sldId="309"/>
            <ac:spMk id="4" creationId="{3F661A3A-CCCE-489D-9283-54260176EC09}"/>
          </ac:spMkLst>
        </pc:spChg>
      </pc:sldChg>
      <pc:sldChg chg="modSp">
        <pc:chgData name="" userId="" providerId="" clId="Web-{AEC831F9-31DE-4A10-BD6B-195AA51AAC5E}" dt="2019-06-13T02:16:24.397" v="524" actId="1076"/>
        <pc:sldMkLst>
          <pc:docMk/>
          <pc:sldMk cId="2063898237" sldId="310"/>
        </pc:sldMkLst>
        <pc:spChg chg="mod">
          <ac:chgData name="" userId="" providerId="" clId="Web-{AEC831F9-31DE-4A10-BD6B-195AA51AAC5E}" dt="2019-06-13T02:16:24.397" v="5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AEC831F9-31DE-4A10-BD6B-195AA51AAC5E}" dt="2019-06-13T02:16:44.725" v="529" actId="1076"/>
        <pc:sldMkLst>
          <pc:docMk/>
          <pc:sldMk cId="1483881780" sldId="311"/>
        </pc:sldMkLst>
        <pc:spChg chg="mod">
          <ac:chgData name="" userId="" providerId="" clId="Web-{AEC831F9-31DE-4A10-BD6B-195AA51AAC5E}" dt="2019-06-13T02:16:44.725" v="529" actId="1076"/>
          <ac:spMkLst>
            <pc:docMk/>
            <pc:sldMk cId="1483881780" sldId="311"/>
            <ac:spMk id="5" creationId="{5A4DF309-386B-4E54-8108-9F00E00BA793}"/>
          </ac:spMkLst>
        </pc:spChg>
      </pc:sldChg>
      <pc:sldChg chg="modSp">
        <pc:chgData name="" userId="" providerId="" clId="Web-{AEC831F9-31DE-4A10-BD6B-195AA51AAC5E}" dt="2019-06-13T02:16:56.288" v="538" actId="1076"/>
        <pc:sldMkLst>
          <pc:docMk/>
          <pc:sldMk cId="141126987" sldId="312"/>
        </pc:sldMkLst>
        <pc:spChg chg="mod">
          <ac:chgData name="" userId="" providerId="" clId="Web-{AEC831F9-31DE-4A10-BD6B-195AA51AAC5E}" dt="2019-06-13T02:16:56.288" v="538" actId="1076"/>
          <ac:spMkLst>
            <pc:docMk/>
            <pc:sldMk cId="141126987" sldId="312"/>
            <ac:spMk id="5" creationId="{C5F2E483-E8CA-4C74-86AA-E5E2EF08291F}"/>
          </ac:spMkLst>
        </pc:spChg>
      </pc:sldChg>
      <pc:sldChg chg="modSp">
        <pc:chgData name="" userId="" providerId="" clId="Web-{AEC831F9-31DE-4A10-BD6B-195AA51AAC5E}" dt="2019-06-13T02:17:13.116" v="549" actId="1076"/>
        <pc:sldMkLst>
          <pc:docMk/>
          <pc:sldMk cId="690297479" sldId="313"/>
        </pc:sldMkLst>
        <pc:spChg chg="mod">
          <ac:chgData name="" userId="" providerId="" clId="Web-{AEC831F9-31DE-4A10-BD6B-195AA51AAC5E}" dt="2019-06-13T02:17:13.116" v="549" actId="1076"/>
          <ac:spMkLst>
            <pc:docMk/>
            <pc:sldMk cId="690297479" sldId="313"/>
            <ac:spMk id="5" creationId="{E7C788FC-57BA-4C40-9BA1-01F5064783DD}"/>
          </ac:spMkLst>
        </pc:spChg>
      </pc:sldChg>
      <pc:sldChg chg="modSp">
        <pc:chgData name="" userId="" providerId="" clId="Web-{AEC831F9-31DE-4A10-BD6B-195AA51AAC5E}" dt="2019-06-13T02:17:32.272" v="560" actId="1076"/>
        <pc:sldMkLst>
          <pc:docMk/>
          <pc:sldMk cId="529255017" sldId="314"/>
        </pc:sldMkLst>
        <pc:spChg chg="mod">
          <ac:chgData name="" userId="" providerId="" clId="Web-{AEC831F9-31DE-4A10-BD6B-195AA51AAC5E}" dt="2019-06-13T02:17:32.272" v="560" actId="1076"/>
          <ac:spMkLst>
            <pc:docMk/>
            <pc:sldMk cId="529255017" sldId="314"/>
            <ac:spMk id="5" creationId="{1493375E-0B30-42B4-AAC9-CACA58F5386B}"/>
          </ac:spMkLst>
        </pc:spChg>
      </pc:sldChg>
      <pc:sldChg chg="modSp">
        <pc:chgData name="" userId="" providerId="" clId="Web-{AEC831F9-31DE-4A10-BD6B-195AA51AAC5E}" dt="2019-06-13T02:17:57.366" v="574" actId="1076"/>
        <pc:sldMkLst>
          <pc:docMk/>
          <pc:sldMk cId="463109569" sldId="315"/>
        </pc:sldMkLst>
        <pc:spChg chg="mod">
          <ac:chgData name="" userId="" providerId="" clId="Web-{AEC831F9-31DE-4A10-BD6B-195AA51AAC5E}" dt="2019-06-13T02:17:57.366" v="574" actId="1076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AEC831F9-31DE-4A10-BD6B-195AA51AAC5E}" dt="2019-06-13T02:18:13.335" v="579" actId="1076"/>
        <pc:sldMkLst>
          <pc:docMk/>
          <pc:sldMk cId="2089209735" sldId="316"/>
        </pc:sldMkLst>
        <pc:spChg chg="mod">
          <ac:chgData name="" userId="" providerId="" clId="Web-{AEC831F9-31DE-4A10-BD6B-195AA51AAC5E}" dt="2019-06-13T02:18:13.335" v="579" actId="1076"/>
          <ac:spMkLst>
            <pc:docMk/>
            <pc:sldMk cId="2089209735" sldId="316"/>
            <ac:spMk id="5" creationId="{E8F00197-DAC1-44DD-BE32-9426E76282A7}"/>
          </ac:spMkLst>
        </pc:spChg>
      </pc:sldChg>
      <pc:sldChg chg="modSp">
        <pc:chgData name="" userId="" providerId="" clId="Web-{AEC831F9-31DE-4A10-BD6B-195AA51AAC5E}" dt="2019-06-13T02:01:26.944" v="56" actId="20577"/>
        <pc:sldMkLst>
          <pc:docMk/>
          <pc:sldMk cId="937752788" sldId="337"/>
        </pc:sldMkLst>
        <pc:spChg chg="mod">
          <ac:chgData name="" userId="" providerId="" clId="Web-{AEC831F9-31DE-4A10-BD6B-195AA51AAC5E}" dt="2019-06-13T02:01:26.944" v="56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AEC831F9-31DE-4A10-BD6B-195AA51AAC5E}" dt="2019-06-13T02:06:49.647" v="227" actId="20577"/>
        <pc:sldMkLst>
          <pc:docMk/>
          <pc:sldMk cId="633670462" sldId="340"/>
        </pc:sldMkLst>
        <pc:spChg chg="mod">
          <ac:chgData name="" userId="" providerId="" clId="Web-{AEC831F9-31DE-4A10-BD6B-195AA51AAC5E}" dt="2019-06-13T02:06:49.647" v="227" actId="20577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AEC831F9-31DE-4A10-BD6B-195AA51AAC5E}" dt="2019-06-13T02:07:47.772" v="262"/>
        <pc:sldMkLst>
          <pc:docMk/>
          <pc:sldMk cId="298805466" sldId="341"/>
        </pc:sldMkLst>
        <pc:spChg chg="mod">
          <ac:chgData name="" userId="" providerId="" clId="Web-{AEC831F9-31DE-4A10-BD6B-195AA51AAC5E}" dt="2019-06-13T02:07:47.319" v="260" actId="20577"/>
          <ac:spMkLst>
            <pc:docMk/>
            <pc:sldMk cId="298805466" sldId="341"/>
            <ac:spMk id="3" creationId="{91606556-B9C0-4EC1-9225-B24D4997EAEE}"/>
          </ac:spMkLst>
        </pc:spChg>
        <pc:spChg chg="add">
          <ac:chgData name="" userId="" providerId="" clId="Web-{AEC831F9-31DE-4A10-BD6B-195AA51AAC5E}" dt="2019-06-13T02:07:47.772" v="262"/>
          <ac:spMkLst>
            <pc:docMk/>
            <pc:sldMk cId="298805466" sldId="341"/>
            <ac:spMk id="7" creationId="{8DD54D99-B282-445B-AC41-41CC66BFB084}"/>
          </ac:spMkLst>
        </pc:spChg>
      </pc:sldChg>
      <pc:sldChg chg="addSp modSp">
        <pc:chgData name="" userId="" providerId="" clId="Web-{AEC831F9-31DE-4A10-BD6B-195AA51AAC5E}" dt="2019-06-13T02:08:02.335" v="282"/>
        <pc:sldMkLst>
          <pc:docMk/>
          <pc:sldMk cId="74962077" sldId="343"/>
        </pc:sldMkLst>
        <pc:spChg chg="add">
          <ac:chgData name="" userId="" providerId="" clId="Web-{AEC831F9-31DE-4A10-BD6B-195AA51AAC5E}" dt="2019-06-13T02:08:02.335" v="282"/>
          <ac:spMkLst>
            <pc:docMk/>
            <pc:sldMk cId="74962077" sldId="343"/>
            <ac:spMk id="4" creationId="{64A66B41-8C07-43FF-85CF-C4B080BEA84D}"/>
          </ac:spMkLst>
        </pc:spChg>
        <pc:spChg chg="mod">
          <ac:chgData name="" userId="" providerId="" clId="Web-{AEC831F9-31DE-4A10-BD6B-195AA51AAC5E}" dt="2019-06-13T02:08:01.913" v="280" actId="20577"/>
          <ac:spMkLst>
            <pc:docMk/>
            <pc:sldMk cId="74962077" sldId="343"/>
            <ac:spMk id="5" creationId="{C485BE8A-ADBF-4E06-A515-12AF16A47A5D}"/>
          </ac:spMkLst>
        </pc:spChg>
      </pc:sldChg>
      <pc:sldChg chg="addSp modSp">
        <pc:chgData name="" userId="" providerId="" clId="Web-{AEC831F9-31DE-4A10-BD6B-195AA51AAC5E}" dt="2019-06-13T02:08:07.054" v="287"/>
        <pc:sldMkLst>
          <pc:docMk/>
          <pc:sldMk cId="2016112982" sldId="344"/>
        </pc:sldMkLst>
        <pc:spChg chg="add">
          <ac:chgData name="" userId="" providerId="" clId="Web-{AEC831F9-31DE-4A10-BD6B-195AA51AAC5E}" dt="2019-06-13T02:08:07.054" v="287"/>
          <ac:spMkLst>
            <pc:docMk/>
            <pc:sldMk cId="2016112982" sldId="344"/>
            <ac:spMk id="4" creationId="{F208F033-B5E0-4802-8B77-27679070794B}"/>
          </ac:spMkLst>
        </pc:spChg>
        <pc:spChg chg="mod">
          <ac:chgData name="" userId="" providerId="" clId="Web-{AEC831F9-31DE-4A10-BD6B-195AA51AAC5E}" dt="2019-06-13T02:08:06.616" v="285" actId="20577"/>
          <ac:spMkLst>
            <pc:docMk/>
            <pc:sldMk cId="2016112982" sldId="344"/>
            <ac:spMk id="5" creationId="{F4D498EF-5161-4D71-AE37-3DA76331F878}"/>
          </ac:spMkLst>
        </pc:spChg>
      </pc:sldChg>
      <pc:sldChg chg="modSp">
        <pc:chgData name="" userId="" providerId="" clId="Web-{AEC831F9-31DE-4A10-BD6B-195AA51AAC5E}" dt="2019-06-13T02:16:09.007" v="516" actId="1076"/>
        <pc:sldMkLst>
          <pc:docMk/>
          <pc:sldMk cId="98665011" sldId="345"/>
        </pc:sldMkLst>
        <pc:spChg chg="mod">
          <ac:chgData name="" userId="" providerId="" clId="Web-{AEC831F9-31DE-4A10-BD6B-195AA51AAC5E}" dt="2019-06-13T02:16:09.007" v="516" actId="1076"/>
          <ac:spMkLst>
            <pc:docMk/>
            <pc:sldMk cId="98665011" sldId="345"/>
            <ac:spMk id="4" creationId="{9509E637-F7E8-4B33-BDF8-557C472BEE72}"/>
          </ac:spMkLst>
        </pc:spChg>
      </pc:sldChg>
      <pc:sldChg chg="modSp">
        <pc:chgData name="" userId="" providerId="" clId="Web-{AEC831F9-31DE-4A10-BD6B-195AA51AAC5E}" dt="2019-06-13T02:16:50.413" v="534" actId="1076"/>
        <pc:sldMkLst>
          <pc:docMk/>
          <pc:sldMk cId="214820202" sldId="346"/>
        </pc:sldMkLst>
        <pc:spChg chg="mod">
          <ac:chgData name="" userId="" providerId="" clId="Web-{AEC831F9-31DE-4A10-BD6B-195AA51AAC5E}" dt="2019-06-13T02:16:50.413" v="534" actId="1076"/>
          <ac:spMkLst>
            <pc:docMk/>
            <pc:sldMk cId="214820202" sldId="346"/>
            <ac:spMk id="5" creationId="{4ACC4C08-760C-4BFC-930F-93500D5B382E}"/>
          </ac:spMkLst>
        </pc:spChg>
      </pc:sldChg>
      <pc:sldChg chg="addSp delSp modSp">
        <pc:chgData name="" userId="" providerId="" clId="Web-{AEC831F9-31DE-4A10-BD6B-195AA51AAC5E}" dt="2019-06-13T02:11:57.194" v="424"/>
        <pc:sldMkLst>
          <pc:docMk/>
          <pc:sldMk cId="654325436" sldId="349"/>
        </pc:sldMkLst>
        <pc:spChg chg="mod">
          <ac:chgData name="" userId="" providerId="" clId="Web-{AEC831F9-31DE-4A10-BD6B-195AA51AAC5E}" dt="2019-06-13T02:11:50.475" v="420" actId="20577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AEC831F9-31DE-4A10-BD6B-195AA51AAC5E}" dt="2019-06-13T02:11:50.960" v="422"/>
          <ac:spMkLst>
            <pc:docMk/>
            <pc:sldMk cId="654325436" sldId="349"/>
            <ac:spMk id="5" creationId="{232C901E-C7CC-448D-AA34-D3EE3BAE1D8A}"/>
          </ac:spMkLst>
        </pc:spChg>
        <pc:spChg chg="del mod">
          <ac:chgData name="" userId="" providerId="" clId="Web-{AEC831F9-31DE-4A10-BD6B-195AA51AAC5E}" dt="2019-06-13T02:11:57.194" v="424"/>
          <ac:spMkLst>
            <pc:docMk/>
            <pc:sldMk cId="654325436" sldId="349"/>
            <ac:spMk id="6" creationId="{EF04498E-D099-45FD-8184-C6401519E066}"/>
          </ac:spMkLst>
        </pc:spChg>
        <pc:spChg chg="add del mod">
          <ac:chgData name="" userId="" providerId="" clId="Web-{AEC831F9-31DE-4A10-BD6B-195AA51AAC5E}" dt="2019-06-13T02:11:54.507" v="423"/>
          <ac:spMkLst>
            <pc:docMk/>
            <pc:sldMk cId="654325436" sldId="349"/>
            <ac:spMk id="7" creationId="{428274E6-98A0-4E9E-9828-8C99576432AE}"/>
          </ac:spMkLst>
        </pc:spChg>
      </pc:sldChg>
      <pc:sldChg chg="modSp">
        <pc:chgData name="" userId="" providerId="" clId="Web-{AEC831F9-31DE-4A10-BD6B-195AA51AAC5E}" dt="2019-06-13T02:15:29.819" v="500" actId="1076"/>
        <pc:sldMkLst>
          <pc:docMk/>
          <pc:sldMk cId="518901515" sldId="350"/>
        </pc:sldMkLst>
        <pc:spChg chg="mod">
          <ac:chgData name="" userId="" providerId="" clId="Web-{AEC831F9-31DE-4A10-BD6B-195AA51AAC5E}" dt="2019-06-13T02:15:29.819" v="500" actId="1076"/>
          <ac:spMkLst>
            <pc:docMk/>
            <pc:sldMk cId="518901515" sldId="350"/>
            <ac:spMk id="5" creationId="{E07AB8A7-93D9-4303-909D-E57C6D019A82}"/>
          </ac:spMkLst>
        </pc:spChg>
      </pc:sldChg>
      <pc:sldChg chg="modSp">
        <pc:chgData name="" userId="" providerId="" clId="Web-{AEC831F9-31DE-4A10-BD6B-195AA51AAC5E}" dt="2019-06-13T02:17:42.616" v="566" actId="1076"/>
        <pc:sldMkLst>
          <pc:docMk/>
          <pc:sldMk cId="2024271243" sldId="355"/>
        </pc:sldMkLst>
        <pc:spChg chg="mod">
          <ac:chgData name="" userId="" providerId="" clId="Web-{AEC831F9-31DE-4A10-BD6B-195AA51AAC5E}" dt="2019-06-13T02:17:42.616" v="566" actId="1076"/>
          <ac:spMkLst>
            <pc:docMk/>
            <pc:sldMk cId="2024271243" sldId="355"/>
            <ac:spMk id="5" creationId="{4F333C52-8F38-4774-9B16-4E00F722592D}"/>
          </ac:spMkLst>
        </pc:spChg>
      </pc:sldChg>
      <pc:sldChg chg="modSp">
        <pc:chgData name="" userId="" providerId="" clId="Web-{AEC831F9-31DE-4A10-BD6B-195AA51AAC5E}" dt="2019-06-13T02:06:21.179" v="216" actId="20577"/>
        <pc:sldMkLst>
          <pc:docMk/>
          <pc:sldMk cId="617457349" sldId="368"/>
        </pc:sldMkLst>
        <pc:spChg chg="mod">
          <ac:chgData name="" userId="" providerId="" clId="Web-{AEC831F9-31DE-4A10-BD6B-195AA51AAC5E}" dt="2019-06-13T02:06:21.179" v="216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AEC831F9-31DE-4A10-BD6B-195AA51AAC5E}" dt="2019-06-13T02:07:35.725" v="250" actId="20577"/>
        <pc:sldMkLst>
          <pc:docMk/>
          <pc:sldMk cId="1549213335" sldId="369"/>
        </pc:sldMkLst>
        <pc:spChg chg="mod">
          <ac:chgData name="" userId="" providerId="" clId="Web-{AEC831F9-31DE-4A10-BD6B-195AA51AAC5E}" dt="2019-06-13T02:07:28.538" v="246" actId="20577"/>
          <ac:spMkLst>
            <pc:docMk/>
            <pc:sldMk cId="1549213335" sldId="369"/>
            <ac:spMk id="3" creationId="{C45C2DC8-B7E3-4377-A53E-C63FB72568BA}"/>
          </ac:spMkLst>
        </pc:spChg>
        <pc:spChg chg="add mod">
          <ac:chgData name="" userId="" providerId="" clId="Web-{AEC831F9-31DE-4A10-BD6B-195AA51AAC5E}" dt="2019-06-13T02:07:35.725" v="250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addSp modSp">
        <pc:chgData name="" userId="" providerId="" clId="Web-{AEC831F9-31DE-4A10-BD6B-195AA51AAC5E}" dt="2019-06-13T02:09:36.022" v="366" actId="20577"/>
        <pc:sldMkLst>
          <pc:docMk/>
          <pc:sldMk cId="737835515" sldId="372"/>
        </pc:sldMkLst>
        <pc:spChg chg="add mod">
          <ac:chgData name="" userId="" providerId="" clId="Web-{AEC831F9-31DE-4A10-BD6B-195AA51AAC5E}" dt="2019-06-13T02:09:28.538" v="365" actId="1076"/>
          <ac:spMkLst>
            <pc:docMk/>
            <pc:sldMk cId="737835515" sldId="372"/>
            <ac:spMk id="5" creationId="{917625BA-492B-4894-8AA6-1F61AF41D95D}"/>
          </ac:spMkLst>
        </pc:spChg>
        <pc:spChg chg="mod">
          <ac:chgData name="" userId="" providerId="" clId="Web-{AEC831F9-31DE-4A10-BD6B-195AA51AAC5E}" dt="2019-06-13T02:09:36.022" v="366" actId="20577"/>
          <ac:spMkLst>
            <pc:docMk/>
            <pc:sldMk cId="737835515" sldId="372"/>
            <ac:spMk id="6" creationId="{4EC4A4DD-29F4-4B9F-B0B0-BCAD7D354C9D}"/>
          </ac:spMkLst>
        </pc:spChg>
      </pc:sldChg>
      <pc:sldChg chg="modSp">
        <pc:chgData name="" userId="" providerId="" clId="Web-{AEC831F9-31DE-4A10-BD6B-195AA51AAC5E}" dt="2019-06-13T02:17:26.397" v="556" actId="1076"/>
        <pc:sldMkLst>
          <pc:docMk/>
          <pc:sldMk cId="940824934" sldId="373"/>
        </pc:sldMkLst>
        <pc:spChg chg="mod">
          <ac:chgData name="" userId="" providerId="" clId="Web-{AEC831F9-31DE-4A10-BD6B-195AA51AAC5E}" dt="2019-06-13T02:17:26.397" v="556" actId="1076"/>
          <ac:spMkLst>
            <pc:docMk/>
            <pc:sldMk cId="940824934" sldId="373"/>
            <ac:spMk id="6" creationId="{A9EEE731-7B2D-42F0-B916-9B93C091BCAA}"/>
          </ac:spMkLst>
        </pc:spChg>
      </pc:sldChg>
      <pc:sldChg chg="addSp modSp">
        <pc:chgData name="" userId="" providerId="" clId="Web-{AEC831F9-31DE-4A10-BD6B-195AA51AAC5E}" dt="2019-06-13T02:08:51.694" v="330"/>
        <pc:sldMkLst>
          <pc:docMk/>
          <pc:sldMk cId="206095012" sldId="374"/>
        </pc:sldMkLst>
        <pc:spChg chg="mod">
          <ac:chgData name="" userId="" providerId="" clId="Web-{AEC831F9-31DE-4A10-BD6B-195AA51AAC5E}" dt="2019-06-13T02:08:51.632" v="328" actId="20577"/>
          <ac:spMkLst>
            <pc:docMk/>
            <pc:sldMk cId="206095012" sldId="374"/>
            <ac:spMk id="4" creationId="{2730C032-68E9-41F4-82C3-904540A5042F}"/>
          </ac:spMkLst>
        </pc:spChg>
        <pc:spChg chg="add">
          <ac:chgData name="" userId="" providerId="" clId="Web-{AEC831F9-31DE-4A10-BD6B-195AA51AAC5E}" dt="2019-06-13T02:08:51.694" v="330"/>
          <ac:spMkLst>
            <pc:docMk/>
            <pc:sldMk cId="206095012" sldId="374"/>
            <ac:spMk id="7" creationId="{23821B84-5947-42F1-A6B0-DFE54E759509}"/>
          </ac:spMkLst>
        </pc:spChg>
        <pc:picChg chg="mod">
          <ac:chgData name="" userId="" providerId="" clId="Web-{AEC831F9-31DE-4A10-BD6B-195AA51AAC5E}" dt="2019-06-13T02:08:47.991" v="325" actId="14100"/>
          <ac:picMkLst>
            <pc:docMk/>
            <pc:sldMk cId="206095012" sldId="374"/>
            <ac:picMk id="3" creationId="{00000000-0000-0000-0000-000000000000}"/>
          </ac:picMkLst>
        </pc:picChg>
      </pc:sldChg>
      <pc:sldChg chg="modSp">
        <pc:chgData name="" userId="" providerId="" clId="Web-{AEC831F9-31DE-4A10-BD6B-195AA51AAC5E}" dt="2019-06-13T02:16:35.225" v="525" actId="1076"/>
        <pc:sldMkLst>
          <pc:docMk/>
          <pc:sldMk cId="709372458" sldId="379"/>
        </pc:sldMkLst>
        <pc:spChg chg="mod">
          <ac:chgData name="" userId="" providerId="" clId="Web-{AEC831F9-31DE-4A10-BD6B-195AA51AAC5E}" dt="2019-06-13T02:16:35.225" v="525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modSp">
        <pc:chgData name="" userId="" providerId="" clId="Web-{AEC831F9-31DE-4A10-BD6B-195AA51AAC5E}" dt="2019-06-13T02:17:04.522" v="544" actId="1076"/>
        <pc:sldMkLst>
          <pc:docMk/>
          <pc:sldMk cId="575653230" sldId="380"/>
        </pc:sldMkLst>
        <pc:spChg chg="mod">
          <ac:chgData name="" userId="" providerId="" clId="Web-{AEC831F9-31DE-4A10-BD6B-195AA51AAC5E}" dt="2019-06-13T02:17:04.522" v="544" actId="1076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AEC831F9-31DE-4A10-BD6B-195AA51AAC5E}" dt="2019-06-13T02:02:37.882" v="78" actId="20577"/>
        <pc:sldMkLst>
          <pc:docMk/>
          <pc:sldMk cId="1245978787" sldId="383"/>
        </pc:sldMkLst>
        <pc:spChg chg="mod">
          <ac:chgData name="" userId="" providerId="" clId="Web-{AEC831F9-31DE-4A10-BD6B-195AA51AAC5E}" dt="2019-06-13T02:02:37.882" v="78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AEC831F9-31DE-4A10-BD6B-195AA51AAC5E}" dt="2019-06-13T02:02:52.288" v="85" actId="20577"/>
        <pc:sldMkLst>
          <pc:docMk/>
          <pc:sldMk cId="1425927525" sldId="384"/>
        </pc:sldMkLst>
        <pc:spChg chg="mod">
          <ac:chgData name="" userId="" providerId="" clId="Web-{AEC831F9-31DE-4A10-BD6B-195AA51AAC5E}" dt="2019-06-13T02:02:52.288" v="85" actId="20577"/>
          <ac:spMkLst>
            <pc:docMk/>
            <pc:sldMk cId="1425927525" sldId="384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01.178" v="90" actId="20577"/>
        <pc:sldMkLst>
          <pc:docMk/>
          <pc:sldMk cId="2001782384" sldId="385"/>
        </pc:sldMkLst>
        <pc:spChg chg="mod">
          <ac:chgData name="" userId="" providerId="" clId="Web-{AEC831F9-31DE-4A10-BD6B-195AA51AAC5E}" dt="2019-06-13T02:03:01.178" v="90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23.194" v="107" actId="20577"/>
        <pc:sldMkLst>
          <pc:docMk/>
          <pc:sldMk cId="720050466" sldId="386"/>
        </pc:sldMkLst>
        <pc:spChg chg="mod">
          <ac:chgData name="" userId="" providerId="" clId="Web-{AEC831F9-31DE-4A10-BD6B-195AA51AAC5E}" dt="2019-06-13T02:03:23.194" v="107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3:38.335" v="120" actId="1076"/>
        <pc:sldMkLst>
          <pc:docMk/>
          <pc:sldMk cId="21144172" sldId="387"/>
        </pc:sldMkLst>
        <pc:spChg chg="mod">
          <ac:chgData name="" userId="" providerId="" clId="Web-{AEC831F9-31DE-4A10-BD6B-195AA51AAC5E}" dt="2019-06-13T02:03:38.335" v="120" actId="1076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11.163" v="129" actId="20577"/>
        <pc:sldMkLst>
          <pc:docMk/>
          <pc:sldMk cId="1101262918" sldId="388"/>
        </pc:sldMkLst>
        <pc:spChg chg="mod">
          <ac:chgData name="" userId="" providerId="" clId="Web-{AEC831F9-31DE-4A10-BD6B-195AA51AAC5E}" dt="2019-06-13T02:04:11.163" v="129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53.382" v="162" actId="20577"/>
        <pc:sldMkLst>
          <pc:docMk/>
          <pc:sldMk cId="1046520846" sldId="389"/>
        </pc:sldMkLst>
        <pc:spChg chg="mod">
          <ac:chgData name="" userId="" providerId="" clId="Web-{AEC831F9-31DE-4A10-BD6B-195AA51AAC5E}" dt="2019-06-13T02:04:53.382" v="162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4:33.804" v="151" actId="1076"/>
        <pc:sldMkLst>
          <pc:docMk/>
          <pc:sldMk cId="86576741" sldId="390"/>
        </pc:sldMkLst>
        <pc:spChg chg="mod">
          <ac:chgData name="" userId="" providerId="" clId="Web-{AEC831F9-31DE-4A10-BD6B-195AA51AAC5E}" dt="2019-06-13T02:04:33.804" v="151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AEC831F9-31DE-4A10-BD6B-195AA51AAC5E}" dt="2019-06-13T02:05:10.366" v="178" actId="20577"/>
        <pc:sldMkLst>
          <pc:docMk/>
          <pc:sldMk cId="136942811" sldId="391"/>
        </pc:sldMkLst>
        <pc:spChg chg="mod">
          <ac:chgData name="" userId="" providerId="" clId="Web-{AEC831F9-31DE-4A10-BD6B-195AA51AAC5E}" dt="2019-06-13T02:05:10.366" v="178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5:39.600" v="196" actId="1076"/>
        <pc:sldMkLst>
          <pc:docMk/>
          <pc:sldMk cId="2382169063" sldId="392"/>
        </pc:sldMkLst>
        <pc:spChg chg="mod">
          <ac:chgData name="" userId="" providerId="" clId="Web-{AEC831F9-31DE-4A10-BD6B-195AA51AAC5E}" dt="2019-06-13T02:05:39.600" v="196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14:30.007" v="475" actId="20577"/>
        <pc:sldMkLst>
          <pc:docMk/>
          <pc:sldMk cId="117527340" sldId="393"/>
        </pc:sldMkLst>
        <pc:spChg chg="mod">
          <ac:chgData name="" userId="" providerId="" clId="Web-{AEC831F9-31DE-4A10-BD6B-195AA51AAC5E}" dt="2019-06-13T02:14:30.007" v="475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AEC831F9-31DE-4A10-BD6B-195AA51AAC5E}" dt="2019-06-13T02:14:57.382" v="489" actId="1076"/>
        <pc:sldMkLst>
          <pc:docMk/>
          <pc:sldMk cId="1137117194" sldId="420"/>
        </pc:sldMkLst>
        <pc:spChg chg="mod">
          <ac:chgData name="" userId="" providerId="" clId="Web-{AEC831F9-31DE-4A10-BD6B-195AA51AAC5E}" dt="2019-06-13T02:14:57.382" v="489" actId="1076"/>
          <ac:spMkLst>
            <pc:docMk/>
            <pc:sldMk cId="1137117194" sldId="420"/>
            <ac:spMk id="2" creationId="{00000000-0000-0000-0000-000000000000}"/>
          </ac:spMkLst>
        </pc:spChg>
      </pc:sldChg>
      <pc:sldChg chg="addSp modSp">
        <pc:chgData name="" userId="" providerId="" clId="Web-{AEC831F9-31DE-4A10-BD6B-195AA51AAC5E}" dt="2019-06-13T02:08:56.975" v="335"/>
        <pc:sldMkLst>
          <pc:docMk/>
          <pc:sldMk cId="2465084258" sldId="614"/>
        </pc:sldMkLst>
        <pc:spChg chg="mod">
          <ac:chgData name="" userId="" providerId="" clId="Web-{AEC831F9-31DE-4A10-BD6B-195AA51AAC5E}" dt="2019-06-13T02:08:56.538" v="333" actId="20577"/>
          <ac:spMkLst>
            <pc:docMk/>
            <pc:sldMk cId="2465084258" sldId="614"/>
            <ac:spMk id="4" creationId="{A86CD795-B66F-4FFB-9474-B0C3F9D9C881}"/>
          </ac:spMkLst>
        </pc:spChg>
        <pc:spChg chg="add">
          <ac:chgData name="" userId="" providerId="" clId="Web-{AEC831F9-31DE-4A10-BD6B-195AA51AAC5E}" dt="2019-06-13T02:08:56.975" v="335"/>
          <ac:spMkLst>
            <pc:docMk/>
            <pc:sldMk cId="2465084258" sldId="614"/>
            <ac:spMk id="10" creationId="{8EE6DE28-FFF8-4957-ACAF-707DDC5B7F49}"/>
          </ac:spMkLst>
        </pc:spChg>
      </pc:sldChg>
      <pc:sldChg chg="addSp modSp">
        <pc:chgData name="" userId="" providerId="" clId="Web-{AEC831F9-31DE-4A10-BD6B-195AA51AAC5E}" dt="2019-06-13T02:08:34.600" v="314"/>
        <pc:sldMkLst>
          <pc:docMk/>
          <pc:sldMk cId="812368500" sldId="615"/>
        </pc:sldMkLst>
        <pc:spChg chg="add">
          <ac:chgData name="" userId="" providerId="" clId="Web-{AEC831F9-31DE-4A10-BD6B-195AA51AAC5E}" dt="2019-06-13T02:08:34.600" v="314"/>
          <ac:spMkLst>
            <pc:docMk/>
            <pc:sldMk cId="812368500" sldId="615"/>
            <ac:spMk id="4" creationId="{D4C66C2F-C3A6-487B-98EC-51C88C08ED14}"/>
          </ac:spMkLst>
        </pc:spChg>
        <pc:spChg chg="mod">
          <ac:chgData name="" userId="" providerId="" clId="Web-{AEC831F9-31DE-4A10-BD6B-195AA51AAC5E}" dt="2019-06-13T02:08:34.194" v="312" actId="20577"/>
          <ac:spMkLst>
            <pc:docMk/>
            <pc:sldMk cId="812368500" sldId="615"/>
            <ac:spMk id="5" creationId="{3EB02ECD-291A-4CED-AF18-96E3C5FA5770}"/>
          </ac:spMkLst>
        </pc:spChg>
      </pc:sldChg>
      <pc:sldChg chg="add del">
        <pc:chgData name="" userId="" providerId="" clId="Web-{AEC831F9-31DE-4A10-BD6B-195AA51AAC5E}" dt="2019-06-13T01:57:37.366" v="6"/>
        <pc:sldMkLst>
          <pc:docMk/>
          <pc:sldMk cId="792768772" sldId="616"/>
        </pc:sldMkLst>
      </pc:sldChg>
      <pc:sldChg chg="modSp add">
        <pc:chgData name="" userId="" providerId="" clId="Web-{AEC831F9-31DE-4A10-BD6B-195AA51AAC5E}" dt="2019-06-13T01:59:40.585" v="30" actId="20577"/>
        <pc:sldMkLst>
          <pc:docMk/>
          <pc:sldMk cId="2558311171" sldId="616"/>
        </pc:sldMkLst>
        <pc:spChg chg="mod">
          <ac:chgData name="" userId="" providerId="" clId="Web-{AEC831F9-31DE-4A10-BD6B-195AA51AAC5E}" dt="2019-06-13T01:59:40.585" v="30" actId="20577"/>
          <ac:spMkLst>
            <pc:docMk/>
            <pc:sldMk cId="2558311171" sldId="616"/>
            <ac:spMk id="3" creationId="{81AA42B6-2E8B-CB46-AF71-881173799392}"/>
          </ac:spMkLst>
        </pc:spChg>
      </pc:sldChg>
      <pc:sldChg chg="modSp add">
        <pc:chgData name="" userId="" providerId="" clId="Web-{AEC831F9-31DE-4A10-BD6B-195AA51AAC5E}" dt="2019-06-13T01:59:21.241" v="23" actId="20577"/>
        <pc:sldMkLst>
          <pc:docMk/>
          <pc:sldMk cId="135105464" sldId="617"/>
        </pc:sldMkLst>
        <pc:spChg chg="mod">
          <ac:chgData name="" userId="" providerId="" clId="Web-{AEC831F9-31DE-4A10-BD6B-195AA51AAC5E}" dt="2019-06-13T01:59:21.241" v="23" actId="20577"/>
          <ac:spMkLst>
            <pc:docMk/>
            <pc:sldMk cId="135105464" sldId="617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7"/>
        <pc:sldMkLst>
          <pc:docMk/>
          <pc:sldMk cId="1728628944" sldId="617"/>
        </pc:sldMkLst>
      </pc:sldChg>
      <pc:sldChg chg="del">
        <pc:chgData name="" userId="" providerId="" clId="Web-{AEC831F9-31DE-4A10-BD6B-195AA51AAC5E}" dt="2019-06-13T01:56:49.632" v="2"/>
        <pc:sldMkLst>
          <pc:docMk/>
          <pc:sldMk cId="3821672625" sldId="617"/>
        </pc:sldMkLst>
      </pc:sldChg>
      <pc:sldChg chg="del">
        <pc:chgData name="" userId="" providerId="" clId="Web-{AEC831F9-31DE-4A10-BD6B-195AA51AAC5E}" dt="2019-06-13T01:56:49.632" v="0"/>
        <pc:sldMkLst>
          <pc:docMk/>
          <pc:sldMk cId="1450061463" sldId="618"/>
        </pc:sldMkLst>
      </pc:sldChg>
      <pc:sldChg chg="modSp add">
        <pc:chgData name="" userId="" providerId="" clId="Web-{AEC831F9-31DE-4A10-BD6B-195AA51AAC5E}" dt="2019-06-13T01:59:50.382" v="35" actId="20577"/>
        <pc:sldMkLst>
          <pc:docMk/>
          <pc:sldMk cId="1615101510" sldId="618"/>
        </pc:sldMkLst>
        <pc:spChg chg="mod">
          <ac:chgData name="" userId="" providerId="" clId="Web-{AEC831F9-31DE-4A10-BD6B-195AA51AAC5E}" dt="2019-06-13T01:59:50.382" v="35" actId="20577"/>
          <ac:spMkLst>
            <pc:docMk/>
            <pc:sldMk cId="1615101510" sldId="618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8"/>
        <pc:sldMkLst>
          <pc:docMk/>
          <pc:sldMk cId="3084390425" sldId="618"/>
        </pc:sldMkLst>
      </pc:sldChg>
      <pc:sldChg chg="del">
        <pc:chgData name="" userId="" providerId="" clId="Web-{AEC831F9-31DE-4A10-BD6B-195AA51AAC5E}" dt="2019-06-13T01:56:49.632" v="1"/>
        <pc:sldMkLst>
          <pc:docMk/>
          <pc:sldMk cId="1001364889" sldId="619"/>
        </pc:sldMkLst>
      </pc:sldChg>
    </pc:docChg>
  </pc:docChgLst>
  <pc:docChgLst>
    <pc:chgData clId="Web-{C68D7081-1703-41E4-93E3-98D1051A56A4}"/>
    <pc:docChg chg="modSld">
      <pc:chgData name="" userId="" providerId="" clId="Web-{C68D7081-1703-41E4-93E3-98D1051A56A4}" dt="2019-06-14T08:45:36.849" v="88" actId="20577"/>
      <pc:docMkLst>
        <pc:docMk/>
      </pc:docMkLst>
      <pc:sldChg chg="modSp">
        <pc:chgData name="" userId="" providerId="" clId="Web-{C68D7081-1703-41E4-93E3-98D1051A56A4}" dt="2019-06-14T08:42:46.957" v="10" actId="20577"/>
        <pc:sldMkLst>
          <pc:docMk/>
          <pc:sldMk cId="747665750" sldId="284"/>
        </pc:sldMkLst>
        <pc:spChg chg="mod">
          <ac:chgData name="" userId="" providerId="" clId="Web-{C68D7081-1703-41E4-93E3-98D1051A56A4}" dt="2019-06-14T08:42:46.957" v="10" actId="20577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C68D7081-1703-41E4-93E3-98D1051A56A4}" dt="2019-06-14T08:42:44.301" v="6" actId="20577"/>
        <pc:sldMkLst>
          <pc:docMk/>
          <pc:sldMk cId="390039095" sldId="286"/>
        </pc:sldMkLst>
        <pc:spChg chg="mod">
          <ac:chgData name="" userId="" providerId="" clId="Web-{C68D7081-1703-41E4-93E3-98D1051A56A4}" dt="2019-06-14T08:42:44.301" v="6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modSp">
        <pc:chgData name="" userId="" providerId="" clId="Web-{C68D7081-1703-41E4-93E3-98D1051A56A4}" dt="2019-06-14T08:44:43.834" v="69" actId="20577"/>
        <pc:sldMkLst>
          <pc:docMk/>
          <pc:sldMk cId="84137519" sldId="302"/>
        </pc:sldMkLst>
        <pc:spChg chg="mod">
          <ac:chgData name="" userId="" providerId="" clId="Web-{C68D7081-1703-41E4-93E3-98D1051A56A4}" dt="2019-06-14T08:44:43.834" v="69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C68D7081-1703-41E4-93E3-98D1051A56A4}" dt="2019-06-14T08:45:12.974" v="75" actId="20577"/>
        <pc:sldMkLst>
          <pc:docMk/>
          <pc:sldMk cId="173819566" sldId="308"/>
        </pc:sldMkLst>
        <pc:spChg chg="mod">
          <ac:chgData name="" userId="" providerId="" clId="Web-{C68D7081-1703-41E4-93E3-98D1051A56A4}" dt="2019-06-14T08:45:12.974" v="7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C68D7081-1703-41E4-93E3-98D1051A56A4}" dt="2019-06-14T08:45:20.458" v="79" actId="20577"/>
        <pc:sldMkLst>
          <pc:docMk/>
          <pc:sldMk cId="2063898237" sldId="310"/>
        </pc:sldMkLst>
        <pc:spChg chg="mod">
          <ac:chgData name="" userId="" providerId="" clId="Web-{C68D7081-1703-41E4-93E3-98D1051A56A4}" dt="2019-06-14T08:45:20.458" v="79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C68D7081-1703-41E4-93E3-98D1051A56A4}" dt="2019-06-14T08:45:36.849" v="87" actId="20577"/>
        <pc:sldMkLst>
          <pc:docMk/>
          <pc:sldMk cId="463109569" sldId="315"/>
        </pc:sldMkLst>
        <pc:spChg chg="mod">
          <ac:chgData name="" userId="" providerId="" clId="Web-{C68D7081-1703-41E4-93E3-98D1051A56A4}" dt="2019-06-14T08:45:36.849" v="87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C68D7081-1703-41E4-93E3-98D1051A56A4}" dt="2019-06-14T08:42:39.223" v="2" actId="20577"/>
        <pc:sldMkLst>
          <pc:docMk/>
          <pc:sldMk cId="937752788" sldId="337"/>
        </pc:sldMkLst>
        <pc:spChg chg="mod">
          <ac:chgData name="" userId="" providerId="" clId="Web-{C68D7081-1703-41E4-93E3-98D1051A56A4}" dt="2019-06-14T08:42:39.223" v="2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68D7081-1703-41E4-93E3-98D1051A56A4}" dt="2019-06-14T08:44:00.348" v="60" actId="14100"/>
        <pc:sldMkLst>
          <pc:docMk/>
          <pc:sldMk cId="617457349" sldId="368"/>
        </pc:sldMkLst>
        <pc:spChg chg="mod">
          <ac:chgData name="" userId="" providerId="" clId="Web-{C68D7081-1703-41E4-93E3-98D1051A56A4}" dt="2019-06-14T08:44:00.348" v="60" actId="14100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C68D7081-1703-41E4-93E3-98D1051A56A4}" dt="2019-06-14T08:44:11.005" v="63" actId="20577"/>
        <pc:sldMkLst>
          <pc:docMk/>
          <pc:sldMk cId="1549213335" sldId="369"/>
        </pc:sldMkLst>
        <pc:spChg chg="mod">
          <ac:chgData name="" userId="" providerId="" clId="Web-{C68D7081-1703-41E4-93E3-98D1051A56A4}" dt="2019-06-14T08:44:11.005" v="63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C68D7081-1703-41E4-93E3-98D1051A56A4}" dt="2019-06-14T08:44:39.598" v="67" actId="20577"/>
        <pc:sldMkLst>
          <pc:docMk/>
          <pc:sldMk cId="737835515" sldId="372"/>
        </pc:sldMkLst>
        <pc:spChg chg="mod">
          <ac:chgData name="" userId="" providerId="" clId="Web-{C68D7081-1703-41E4-93E3-98D1051A56A4}" dt="2019-06-14T08:44:39.598" v="67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C68D7081-1703-41E4-93E3-98D1051A56A4}" dt="2019-06-14T08:45:29.630" v="83" actId="20577"/>
        <pc:sldMkLst>
          <pc:docMk/>
          <pc:sldMk cId="940824934" sldId="373"/>
        </pc:sldMkLst>
        <pc:spChg chg="mod">
          <ac:chgData name="" userId="" providerId="" clId="Web-{C68D7081-1703-41E4-93E3-98D1051A56A4}" dt="2019-06-14T08:45:29.630" v="83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C68D7081-1703-41E4-93E3-98D1051A56A4}" dt="2019-06-14T08:44:58.270" v="72" actId="14100"/>
        <pc:sldMkLst>
          <pc:docMk/>
          <pc:sldMk cId="858044414" sldId="376"/>
        </pc:sldMkLst>
        <pc:picChg chg="mod">
          <ac:chgData name="" userId="" providerId="" clId="Web-{C68D7081-1703-41E4-93E3-98D1051A56A4}" dt="2019-06-14T08:44:58.270" v="72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C68D7081-1703-41E4-93E3-98D1051A56A4}" dt="2019-06-14T08:42:55.754" v="12" actId="20577"/>
        <pc:sldMkLst>
          <pc:docMk/>
          <pc:sldMk cId="2001782384" sldId="385"/>
        </pc:sldMkLst>
        <pc:spChg chg="mod">
          <ac:chgData name="" userId="" providerId="" clId="Web-{C68D7081-1703-41E4-93E3-98D1051A56A4}" dt="2019-06-14T08:42:55.754" v="12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07.317" v="19" actId="20577"/>
        <pc:sldMkLst>
          <pc:docMk/>
          <pc:sldMk cId="720050466" sldId="386"/>
        </pc:sldMkLst>
        <pc:spChg chg="mod">
          <ac:chgData name="" userId="" providerId="" clId="Web-{C68D7081-1703-41E4-93E3-98D1051A56A4}" dt="2019-06-14T08:43:07.317" v="19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09.926" v="21" actId="20577"/>
        <pc:sldMkLst>
          <pc:docMk/>
          <pc:sldMk cId="21144172" sldId="387"/>
        </pc:sldMkLst>
        <pc:spChg chg="mod">
          <ac:chgData name="" userId="" providerId="" clId="Web-{C68D7081-1703-41E4-93E3-98D1051A56A4}" dt="2019-06-14T08:43:09.926" v="21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18.145" v="28" actId="20577"/>
        <pc:sldMkLst>
          <pc:docMk/>
          <pc:sldMk cId="1101262918" sldId="388"/>
        </pc:sldMkLst>
        <pc:spChg chg="mod">
          <ac:chgData name="" userId="" providerId="" clId="Web-{C68D7081-1703-41E4-93E3-98D1051A56A4}" dt="2019-06-14T08:43:18.145" v="28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39.114" v="43" actId="20577"/>
        <pc:sldMkLst>
          <pc:docMk/>
          <pc:sldMk cId="1046520846" sldId="389"/>
        </pc:sldMkLst>
        <pc:spChg chg="mod">
          <ac:chgData name="" userId="" providerId="" clId="Web-{C68D7081-1703-41E4-93E3-98D1051A56A4}" dt="2019-06-14T08:43:39.114" v="43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30.473" v="38" actId="1076"/>
        <pc:sldMkLst>
          <pc:docMk/>
          <pc:sldMk cId="86576741" sldId="390"/>
        </pc:sldMkLst>
        <pc:spChg chg="mod">
          <ac:chgData name="" userId="" providerId="" clId="Web-{C68D7081-1703-41E4-93E3-98D1051A56A4}" dt="2019-06-14T08:43:30.473" v="38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68D7081-1703-41E4-93E3-98D1051A56A4}" dt="2019-06-14T08:43:43.756" v="47" actId="20577"/>
        <pc:sldMkLst>
          <pc:docMk/>
          <pc:sldMk cId="136942811" sldId="391"/>
        </pc:sldMkLst>
        <pc:spChg chg="mod">
          <ac:chgData name="" userId="" providerId="" clId="Web-{C68D7081-1703-41E4-93E3-98D1051A56A4}" dt="2019-06-14T08:43:43.756" v="47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52.005" v="52" actId="20577"/>
        <pc:sldMkLst>
          <pc:docMk/>
          <pc:sldMk cId="2382169063" sldId="392"/>
        </pc:sldMkLst>
        <pc:spChg chg="mod">
          <ac:chgData name="" userId="" providerId="" clId="Web-{C68D7081-1703-41E4-93E3-98D1051A56A4}" dt="2019-06-14T08:43:52.005" v="52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8AE74862-2B19-49F4-A734-43E51C44F2E8}"/>
    <pc:docChg chg="modSld">
      <pc:chgData name="" userId="" providerId="" clId="Web-{8AE74862-2B19-49F4-A734-43E51C44F2E8}" dt="2019-06-17T03:35:45.315" v="27" actId="20577"/>
      <pc:docMkLst>
        <pc:docMk/>
      </pc:docMkLst>
      <pc:sldChg chg="modSp">
        <pc:chgData name="" userId="" providerId="" clId="Web-{8AE74862-2B19-49F4-A734-43E51C44F2E8}" dt="2019-06-17T03:35:18.706" v="17" actId="1076"/>
        <pc:sldMkLst>
          <pc:docMk/>
          <pc:sldMk cId="84137519" sldId="302"/>
        </pc:sldMkLst>
        <pc:spChg chg="mod">
          <ac:chgData name="" userId="" providerId="" clId="Web-{8AE74862-2B19-49F4-A734-43E51C44F2E8}" dt="2019-06-17T03:35:18.706" v="17" actId="1076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8AE74862-2B19-49F4-A734-43E51C44F2E8}" dt="2019-06-17T03:35:32.003" v="18" actId="20577"/>
        <pc:sldMkLst>
          <pc:docMk/>
          <pc:sldMk cId="173819566" sldId="308"/>
        </pc:sldMkLst>
        <pc:spChg chg="mod">
          <ac:chgData name="" userId="" providerId="" clId="Web-{8AE74862-2B19-49F4-A734-43E51C44F2E8}" dt="2019-06-17T03:35:32.003" v="18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8AE74862-2B19-49F4-A734-43E51C44F2E8}" dt="2019-06-17T03:35:37.503" v="24" actId="1076"/>
        <pc:sldMkLst>
          <pc:docMk/>
          <pc:sldMk cId="2063898237" sldId="310"/>
        </pc:sldMkLst>
        <pc:spChg chg="mod">
          <ac:chgData name="" userId="" providerId="" clId="Web-{8AE74862-2B19-49F4-A734-43E51C44F2E8}" dt="2019-06-17T03:35:37.503" v="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8AE74862-2B19-49F4-A734-43E51C44F2E8}" dt="2019-06-17T03:34:11.362" v="3" actId="1076"/>
        <pc:sldMkLst>
          <pc:docMk/>
          <pc:sldMk cId="937752788" sldId="337"/>
        </pc:sldMkLst>
        <pc:spChg chg="mod">
          <ac:chgData name="" userId="" providerId="" clId="Web-{8AE74862-2B19-49F4-A734-43E51C44F2E8}" dt="2019-06-17T03:34:11.362" v="3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8AE74862-2B19-49F4-A734-43E51C44F2E8}" dt="2019-06-17T03:34:49.331" v="8" actId="20577"/>
        <pc:sldMkLst>
          <pc:docMk/>
          <pc:sldMk cId="617457349" sldId="368"/>
        </pc:sldMkLst>
        <pc:spChg chg="mod">
          <ac:chgData name="" userId="" providerId="" clId="Web-{8AE74862-2B19-49F4-A734-43E51C44F2E8}" dt="2019-06-17T03:34:49.331" v="8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8AE74862-2B19-49F4-A734-43E51C44F2E8}" dt="2019-06-17T03:34:53.581" v="11" actId="20577"/>
        <pc:sldMkLst>
          <pc:docMk/>
          <pc:sldMk cId="1549213335" sldId="369"/>
        </pc:sldMkLst>
        <pc:spChg chg="mod">
          <ac:chgData name="" userId="" providerId="" clId="Web-{8AE74862-2B19-49F4-A734-43E51C44F2E8}" dt="2019-06-17T03:34:53.581" v="11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8AE74862-2B19-49F4-A734-43E51C44F2E8}" dt="2019-06-17T03:35:44.190" v="25" actId="20577"/>
        <pc:sldMkLst>
          <pc:docMk/>
          <pc:sldMk cId="940824934" sldId="373"/>
        </pc:sldMkLst>
        <pc:spChg chg="mod">
          <ac:chgData name="" userId="" providerId="" clId="Web-{8AE74862-2B19-49F4-A734-43E51C44F2E8}" dt="2019-06-17T03:35:44.190" v="25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8AE74862-2B19-49F4-A734-43E51C44F2E8}" dt="2019-06-17T03:34:29.596" v="7" actId="1076"/>
        <pc:sldMkLst>
          <pc:docMk/>
          <pc:sldMk cId="86576741" sldId="390"/>
        </pc:sldMkLst>
        <pc:spChg chg="mod">
          <ac:chgData name="" userId="" providerId="" clId="Web-{8AE74862-2B19-49F4-A734-43E51C44F2E8}" dt="2019-06-17T03:34:29.596" v="7" actId="1076"/>
          <ac:spMkLst>
            <pc:docMk/>
            <pc:sldMk cId="86576741" sldId="390"/>
            <ac:spMk id="8" creationId="{00000000-0000-0000-0000-000000000000}"/>
          </ac:spMkLst>
        </pc:spChg>
      </pc:sldChg>
    </pc:docChg>
  </pc:docChgLst>
  <pc:docChgLst>
    <pc:chgData clId="Web-{B34EBD65-B513-4518-8E06-2C10BC7C384D}"/>
    <pc:docChg chg="modSld">
      <pc:chgData name="" userId="" providerId="" clId="Web-{B34EBD65-B513-4518-8E06-2C10BC7C384D}" dt="2019-06-13T05:40:50.580" v="66" actId="20577"/>
      <pc:docMkLst>
        <pc:docMk/>
      </pc:docMkLst>
      <pc:sldChg chg="modSp">
        <pc:chgData name="" userId="" providerId="" clId="Web-{B34EBD65-B513-4518-8E06-2C10BC7C384D}" dt="2019-06-13T05:40:15.580" v="52" actId="20577"/>
        <pc:sldMkLst>
          <pc:docMk/>
          <pc:sldMk cId="84137519" sldId="302"/>
        </pc:sldMkLst>
        <pc:spChg chg="mod">
          <ac:chgData name="" userId="" providerId="" clId="Web-{B34EBD65-B513-4518-8E06-2C10BC7C384D}" dt="2019-06-13T05:40:15.580" v="52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B34EBD65-B513-4518-8E06-2C10BC7C384D}" dt="2019-06-13T05:40:29.784" v="55" actId="20577"/>
        <pc:sldMkLst>
          <pc:docMk/>
          <pc:sldMk cId="173819566" sldId="308"/>
        </pc:sldMkLst>
        <pc:spChg chg="mod">
          <ac:chgData name="" userId="" providerId="" clId="Web-{B34EBD65-B513-4518-8E06-2C10BC7C384D}" dt="2019-06-13T05:40:29.784" v="5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B34EBD65-B513-4518-8E06-2C10BC7C384D}" dt="2019-06-13T05:40:37.440" v="58" actId="20577"/>
        <pc:sldMkLst>
          <pc:docMk/>
          <pc:sldMk cId="2063898237" sldId="310"/>
        </pc:sldMkLst>
        <pc:spChg chg="mod">
          <ac:chgData name="" userId="" providerId="" clId="Web-{B34EBD65-B513-4518-8E06-2C10BC7C384D}" dt="2019-06-13T05:40:37.440" v="58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B34EBD65-B513-4518-8E06-2C10BC7C384D}" dt="2019-06-13T05:40:47.955" v="64" actId="20577"/>
        <pc:sldMkLst>
          <pc:docMk/>
          <pc:sldMk cId="463109569" sldId="315"/>
        </pc:sldMkLst>
        <pc:spChg chg="mod">
          <ac:chgData name="" userId="" providerId="" clId="Web-{B34EBD65-B513-4518-8E06-2C10BC7C384D}" dt="2019-06-13T05:40:47.955" v="64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B34EBD65-B513-4518-8E06-2C10BC7C384D}" dt="2019-06-13T05:38:08.502" v="0" actId="20577"/>
        <pc:sldMkLst>
          <pc:docMk/>
          <pc:sldMk cId="937752788" sldId="337"/>
        </pc:sldMkLst>
        <pc:spChg chg="mod">
          <ac:chgData name="" userId="" providerId="" clId="Web-{B34EBD65-B513-4518-8E06-2C10BC7C384D}" dt="2019-06-13T05:38:08.502" v="0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B34EBD65-B513-4518-8E06-2C10BC7C384D}" dt="2019-06-13T05:39:21.206" v="42" actId="20577"/>
        <pc:sldMkLst>
          <pc:docMk/>
          <pc:sldMk cId="617457349" sldId="368"/>
        </pc:sldMkLst>
        <pc:spChg chg="mod">
          <ac:chgData name="" userId="" providerId="" clId="Web-{B34EBD65-B513-4518-8E06-2C10BC7C384D}" dt="2019-06-13T05:39:21.206" v="42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B34EBD65-B513-4518-8E06-2C10BC7C384D}" dt="2019-06-13T05:39:46.283" v="47" actId="20577"/>
        <pc:sldMkLst>
          <pc:docMk/>
          <pc:sldMk cId="1549213335" sldId="369"/>
        </pc:sldMkLst>
        <pc:spChg chg="mod">
          <ac:chgData name="" userId="" providerId="" clId="Web-{B34EBD65-B513-4518-8E06-2C10BC7C384D}" dt="2019-06-13T05:39:46.283" v="47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B34EBD65-B513-4518-8E06-2C10BC7C384D}" dt="2019-06-13T05:40:09.893" v="49" actId="20577"/>
        <pc:sldMkLst>
          <pc:docMk/>
          <pc:sldMk cId="737835515" sldId="372"/>
        </pc:sldMkLst>
        <pc:spChg chg="mod">
          <ac:chgData name="" userId="" providerId="" clId="Web-{B34EBD65-B513-4518-8E06-2C10BC7C384D}" dt="2019-06-13T05:40:09.893" v="49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B34EBD65-B513-4518-8E06-2C10BC7C384D}" dt="2019-06-13T05:40:44.205" v="61" actId="20577"/>
        <pc:sldMkLst>
          <pc:docMk/>
          <pc:sldMk cId="940824934" sldId="373"/>
        </pc:sldMkLst>
        <pc:spChg chg="mod">
          <ac:chgData name="" userId="" providerId="" clId="Web-{B34EBD65-B513-4518-8E06-2C10BC7C384D}" dt="2019-06-13T05:40:44.205" v="61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B34EBD65-B513-4518-8E06-2C10BC7C384D}" dt="2019-06-13T05:38:17.299" v="5" actId="20577"/>
        <pc:sldMkLst>
          <pc:docMk/>
          <pc:sldMk cId="1245978787" sldId="383"/>
        </pc:sldMkLst>
        <pc:spChg chg="mod">
          <ac:chgData name="" userId="" providerId="" clId="Web-{B34EBD65-B513-4518-8E06-2C10BC7C384D}" dt="2019-06-13T05:38:17.299" v="5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B34EBD65-B513-4518-8E06-2C10BC7C384D}" dt="2019-06-13T05:38:23.268" v="8" actId="20577"/>
        <pc:sldMkLst>
          <pc:docMk/>
          <pc:sldMk cId="720050466" sldId="386"/>
        </pc:sldMkLst>
        <pc:spChg chg="mod">
          <ac:chgData name="" userId="" providerId="" clId="Web-{B34EBD65-B513-4518-8E06-2C10BC7C384D}" dt="2019-06-13T05:38:23.268" v="8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3.236" v="15" actId="20577"/>
        <pc:sldMkLst>
          <pc:docMk/>
          <pc:sldMk cId="1101262918" sldId="388"/>
        </pc:sldMkLst>
        <pc:spChg chg="mod">
          <ac:chgData name="" userId="" providerId="" clId="Web-{B34EBD65-B513-4518-8E06-2C10BC7C384D}" dt="2019-06-13T05:38:33.236" v="15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B34EBD65-B513-4518-8E06-2C10BC7C384D}" dt="2019-06-13T05:38:48.455" v="24" actId="20577"/>
        <pc:sldMkLst>
          <pc:docMk/>
          <pc:sldMk cId="1046520846" sldId="389"/>
        </pc:sldMkLst>
        <pc:spChg chg="mod">
          <ac:chgData name="" userId="" providerId="" clId="Web-{B34EBD65-B513-4518-8E06-2C10BC7C384D}" dt="2019-06-13T05:38:48.455" v="2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8.861" v="19" actId="20577"/>
        <pc:sldMkLst>
          <pc:docMk/>
          <pc:sldMk cId="86576741" sldId="390"/>
        </pc:sldMkLst>
        <pc:spChg chg="mod">
          <ac:chgData name="" userId="" providerId="" clId="Web-{B34EBD65-B513-4518-8E06-2C10BC7C384D}" dt="2019-06-13T05:38:38.861" v="19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B34EBD65-B513-4518-8E06-2C10BC7C384D}" dt="2019-06-13T05:38:59.221" v="29" actId="20577"/>
        <pc:sldMkLst>
          <pc:docMk/>
          <pc:sldMk cId="136942811" sldId="391"/>
        </pc:sldMkLst>
        <pc:spChg chg="mod">
          <ac:chgData name="" userId="" providerId="" clId="Web-{B34EBD65-B513-4518-8E06-2C10BC7C384D}" dt="2019-06-13T05:38:59.221" v="29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9:13.830" v="39" actId="20577"/>
        <pc:sldMkLst>
          <pc:docMk/>
          <pc:sldMk cId="2382169063" sldId="392"/>
        </pc:sldMkLst>
        <pc:spChg chg="mod">
          <ac:chgData name="" userId="" providerId="" clId="Web-{B34EBD65-B513-4518-8E06-2C10BC7C384D}" dt="2019-06-13T05:39:13.830" v="39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2023/3/9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7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47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25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sklearn</a:t>
            </a:r>
            <a:r>
              <a:rPr kumimoji="1" lang="zh-TW" altLang="en-US" dirty="0"/>
              <a:t>有拿原始的數據去算過跟</a:t>
            </a:r>
            <a:r>
              <a:rPr kumimoji="1" lang="en-US" altLang="zh-TW" dirty="0"/>
              <a:t>classification report</a:t>
            </a:r>
            <a:r>
              <a:rPr kumimoji="1" lang="zh-TW" altLang="en-US" dirty="0"/>
              <a:t>的結果相符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20C7-95C8-084D-A0B2-764B87B343A7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82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49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86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53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4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14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18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8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032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43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07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44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7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4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3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0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654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6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251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5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9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67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7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891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0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44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0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3/9/23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3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3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7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483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8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4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4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1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9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7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5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99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4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://git-scm.com/video/what-is-g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f"/><Relationship Id="rId4" Type="http://schemas.openxmlformats.org/officeDocument/2006/relationships/hyperlink" Target="https://git-scm.com/book/en/v2/Getting-Started-Installing-Git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inVector/zmPDSwR/master/Spambase/spamD.tsv" TargetMode="External"/><Relationship Id="rId2" Type="http://schemas.openxmlformats.org/officeDocument/2006/relationships/hyperlink" Target="http://mng.bz/e8Rh)" TargetMode="Externa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ype_I_and_type_II_errors" TargetMode="Externa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636062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www.ncbi.nlm.nih.gov/pmc/articles/PMC2636062/" TargetMode="Externa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tiff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ienceweekly.org/data-science-resources/data-science-book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ansci.asia/archives/186627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1/11/correlation-and-r-squared/" TargetMode="Externa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9-5119-5#citeas" TargetMode="External"/><Relationship Id="rId2" Type="http://schemas.openxmlformats.org/officeDocument/2006/relationships/hyperlink" Target="http://www.win-vector.com/blog/2013/01/more-on-rocauc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output?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dirty="0"/>
              <a:t>S</a:t>
            </a:r>
            <a:r>
              <a:rPr kumimoji="1" lang="en-US" altLang="zh-TW" sz="3200" dirty="0"/>
              <a:t>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distributed version control system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2005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person”.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http://git-scm.com/video/what-is-git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3"/>
              </a:rPr>
              <a:t>https://git-scm.com/downloads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4"/>
              </a:rPr>
              <a:t>https://git-scm.com/book/en/v2/Getting-Started-Installing-Git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75" y="1279908"/>
            <a:ext cx="2287279" cy="9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2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spamExam.R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4C08-760C-4BFC-930F-93500D5B382E}"/>
              </a:ext>
            </a:extLst>
          </p:cNvPr>
          <p:cNvSpPr txBox="1"/>
          <p:nvPr/>
        </p:nvSpPr>
        <p:spPr>
          <a:xfrm>
            <a:off x="5433636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20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b="1" dirty="0">
                <a:latin typeface="+mj-lt"/>
              </a:rPr>
              <a:t>Computing the null model’s log likelihood</a:t>
            </a:r>
            <a:endParaRPr kumimoji="1" lang="zh-TW" altLang="en-US" b="1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spamExam.R</a:t>
            </a:r>
            <a:endParaRPr kumimoji="1" lang="en-US" altLang="zh-TW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=='spam',1,0))*log(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=='spam',0,1))*log(1-pNull)</a:t>
            </a:r>
          </a:p>
          <a:p>
            <a:pPr>
              <a:lnSpc>
                <a:spcPct val="100000"/>
              </a:lnSpc>
            </a:pPr>
            <a:r>
              <a:rPr lang="it-IT" altLang="zh-TW" dirty="0">
                <a:solidFill>
                  <a:schemeClr val="accent1"/>
                </a:solidFill>
              </a:rPr>
              <a:t>-134.9478  </a:t>
            </a:r>
            <a:r>
              <a:rPr lang="it-IT" altLang="zh-TW" dirty="0" err="1">
                <a:solidFill>
                  <a:schemeClr val="accent1"/>
                </a:solidFill>
              </a:rPr>
              <a:t>better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it-IT" altLang="zh-TW" dirty="0" err="1">
                <a:solidFill>
                  <a:schemeClr val="accent1"/>
                </a:solidFill>
              </a:rPr>
              <a:t>than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hr-HR" altLang="zh-TW" dirty="0">
                <a:solidFill>
                  <a:schemeClr val="accent1"/>
                </a:solidFill>
              </a:rPr>
              <a:t>-306.8952.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2E483-E8CA-4C74-86AA-E5E2EF08291F}"/>
              </a:ext>
            </a:extLst>
          </p:cNvPr>
          <p:cNvSpPr txBox="1"/>
          <p:nvPr/>
        </p:nvSpPr>
        <p:spPr>
          <a:xfrm>
            <a:off x="5476932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269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Deviance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-2*(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logLikelihood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a technical constant called “the log likelihood of the saturated model”.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Deviance is unnormalized, so you should only compare deviances that are computed over the same dataset.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lower the deviance, the better the model.</a:t>
            </a:r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6532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pseudo</a:t>
            </a:r>
            <a:r>
              <a:rPr lang="sk-SK" altLang="zh-TW" dirty="0"/>
              <a:t> R-</a:t>
            </a:r>
            <a:r>
              <a:rPr lang="sk-SK" altLang="zh-TW" dirty="0" err="1"/>
              <a:t>squared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 With </a:t>
            </a:r>
            <a:r>
              <a:rPr lang="en-US" altLang="zh-TW" i="1" dirty="0"/>
              <a:t>S </a:t>
            </a:r>
            <a:r>
              <a:rPr lang="en-US" altLang="zh-TW" dirty="0"/>
              <a:t>= 0,  the deviance can be used to calculate a </a:t>
            </a:r>
            <a:r>
              <a:rPr lang="en-US" altLang="zh-TW" i="1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(see </a:t>
            </a:r>
            <a:r>
              <a:rPr lang="en-US" altLang="zh-TW" dirty="0">
                <a:solidFill>
                  <a:srgbClr val="0563C1"/>
                </a:solidFill>
              </a:rPr>
              <a:t>http://mng.bz/j338</a:t>
            </a:r>
            <a:r>
              <a:rPr lang="en-US" altLang="zh-TW" dirty="0"/>
              <a:t>)</a:t>
            </a:r>
          </a:p>
          <a:p>
            <a:pPr lvl="1">
              <a:lnSpc>
                <a:spcPct val="100000"/>
              </a:lnSpc>
            </a:pP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1 -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)/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is  the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psedudo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R-square of the spam model?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is normalized, so in principle you can compare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even when they were computed over different test sets.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prefer models with larger pseudo R-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endParaRPr lang="mr-IN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33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Akaike</a:t>
            </a:r>
            <a:r>
              <a:rPr lang="sk-SK" altLang="zh-TW" dirty="0"/>
              <a:t> </a:t>
            </a:r>
            <a:r>
              <a:rPr lang="sk-SK" altLang="zh-TW" dirty="0" err="1"/>
              <a:t>information</a:t>
            </a:r>
            <a:r>
              <a:rPr lang="sk-SK" altLang="zh-TW" dirty="0"/>
              <a:t> </a:t>
            </a:r>
            <a:r>
              <a:rPr lang="sk-SK" altLang="zh-TW" dirty="0" err="1"/>
              <a:t>criterion</a:t>
            </a:r>
            <a:r>
              <a:rPr lang="sk-SK" altLang="zh-TW" dirty="0"/>
              <a:t> (AIC)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deviance + 2*</a:t>
            </a:r>
            <a:r>
              <a:rPr lang="en-US" altLang="zh-TW" dirty="0" err="1"/>
              <a:t>numberOfParameters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deviance penalized for model complexity (more parameters)</a:t>
            </a:r>
          </a:p>
          <a:p>
            <a:r>
              <a:rPr lang="en-US" altLang="zh-TW" dirty="0"/>
              <a:t>useful for 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comparing models with different measures of complexity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variables with differing numbers of levels</a:t>
            </a:r>
          </a:p>
          <a:p>
            <a:r>
              <a:rPr lang="en-US" altLang="zh-TW" dirty="0"/>
              <a:t>prefer the model with the </a:t>
            </a:r>
            <a:r>
              <a:rPr lang="en-US" altLang="zh-TW"/>
              <a:t>smaller AIC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53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810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 models are models that, given a set of examples, sort the rows or assign ranks to the rows.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by Spearman’s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 correlation coefficient (treating assigned rank as a numeric score)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788FC-57BA-4C40-9BA1-01F5064783DD}"/>
              </a:ext>
            </a:extLst>
          </p:cNvPr>
          <p:cNvSpPr txBox="1"/>
          <p:nvPr/>
        </p:nvSpPr>
        <p:spPr>
          <a:xfrm>
            <a:off x="5442295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97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6434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Notional example of clustering your customers by purchase pattern and purchase amount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09" y="1600200"/>
            <a:ext cx="6970183" cy="457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E731-7B2D-42F0-B916-9B93C091BCAA}"/>
              </a:ext>
            </a:extLst>
          </p:cNvPr>
          <p:cNvSpPr txBox="1"/>
          <p:nvPr/>
        </p:nvSpPr>
        <p:spPr>
          <a:xfrm>
            <a:off x="4785257" y="6524600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5.4,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8249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accent1"/>
                </a:solidFill>
              </a:rPr>
              <a:t>clusterModel.R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random data in the plane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set.seed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(32297)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(100),y=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d,centers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endParaRPr kumimoji="1"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size of each cluster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3375E-0B30-42B4-AAC9-CACA58F5386B}"/>
              </a:ext>
            </a:extLst>
          </p:cNvPr>
          <p:cNvSpPr txBox="1"/>
          <p:nvPr/>
        </p:nvSpPr>
        <p:spPr>
          <a:xfrm>
            <a:off x="5476931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25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31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1600" b="1" dirty="0" err="1"/>
              <a:t>GitHub</a:t>
            </a:r>
            <a:r>
              <a:rPr lang="en-US" altLang="zh-TW" sz="1600" dirty="0"/>
              <a:t> is a web-based Git repository hosting service.</a:t>
            </a:r>
          </a:p>
          <a:p>
            <a:pPr>
              <a:lnSpc>
                <a:spcPct val="120000"/>
              </a:lnSpc>
            </a:pPr>
            <a:r>
              <a:rPr lang="en-US" altLang="zh-TW" sz="1600" dirty="0"/>
              <a:t>Development of the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platform began on 1 October 2007.</a:t>
            </a:r>
            <a:endParaRPr lang="en-US" altLang="zh-TW" sz="1600" baseline="30000" dirty="0"/>
          </a:p>
          <a:p>
            <a:pPr>
              <a:lnSpc>
                <a:spcPct val="120000"/>
              </a:lnSpc>
            </a:pPr>
            <a:r>
              <a:rPr lang="en-US" altLang="zh-TW" sz="1600" dirty="0"/>
              <a:t>The site was launched in April 2008 by Tom Preston-Werner, Chris </a:t>
            </a:r>
            <a:r>
              <a:rPr lang="en-US" altLang="zh-TW" sz="1600" dirty="0" err="1"/>
              <a:t>Wanstrath</a:t>
            </a:r>
            <a:r>
              <a:rPr lang="en-US" altLang="zh-TW" sz="1600" dirty="0"/>
              <a:t>, and PJ </a:t>
            </a:r>
            <a:r>
              <a:rPr lang="en-US" altLang="zh-TW" sz="1600" dirty="0" err="1"/>
              <a:t>Hyett</a:t>
            </a:r>
            <a:r>
              <a:rPr lang="en-US" altLang="zh-TW" sz="1600" dirty="0"/>
              <a:t> after it had been made available for a few months prior as a beta period.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4" y="3376706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76424" y="6591994"/>
            <a:ext cx="626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>
                <a:solidFill>
                  <a:schemeClr val="bg1"/>
                </a:solidFill>
              </a:rPr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4230887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accent1"/>
                </a:solidFill>
              </a:rPr>
              <a:t>clusterModel.R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Plotting our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library('ggplot2'); library('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grDevices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 &lt;-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do.call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lapply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(unique(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function(c) { f &lt;- subset(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==c); f[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chull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(f),]}))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geom_text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(label=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cluster,x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=y,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color=cluster),size=3) 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geom_polygon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y,group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cluster,fill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(cluster)),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alpha=0.4,linetype=0)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theme(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3C52-8F38-4774-9B16-4E00F722592D}"/>
              </a:ext>
            </a:extLst>
          </p:cNvPr>
          <p:cNvSpPr txBox="1"/>
          <p:nvPr/>
        </p:nvSpPr>
        <p:spPr>
          <a:xfrm>
            <a:off x="5459613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271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example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hair clusters : clusters with very few points</a:t>
            </a:r>
          </a:p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clusters : clusters with a very large number of points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23" y="2627733"/>
            <a:ext cx="4230267" cy="3781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C39EF-932F-45FF-A17D-4B7B92C53AFD}"/>
              </a:ext>
            </a:extLst>
          </p:cNvPr>
          <p:cNvSpPr txBox="1"/>
          <p:nvPr/>
        </p:nvSpPr>
        <p:spPr>
          <a:xfrm>
            <a:off x="4707324" y="6550576"/>
            <a:ext cx="4569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5.10,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109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Intra-cluster distances </a:t>
            </a:r>
            <a:r>
              <a:rPr lang="en-US" altLang="zh-TW" sz="3600" dirty="0" err="1"/>
              <a:t>v.s</a:t>
            </a:r>
            <a:r>
              <a:rPr lang="en-US" altLang="zh-TW" sz="3600" dirty="0"/>
              <a:t>. </a:t>
            </a:r>
            <a:br>
              <a:rPr lang="en-US" altLang="zh-TW" sz="3600" dirty="0"/>
            </a:br>
            <a:r>
              <a:rPr lang="en-US" altLang="zh-TW" sz="3600" dirty="0"/>
              <a:t>Cross-cluster distances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typical distance between items in every pair of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('reshape2')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dim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(d)[[1]]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((d[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 + (d[a,'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dcast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pairs,ca~cb,value.var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intra-cluster distances (the diagonal elements of the table) &lt; inter-cluster distances (the off-diagonal elements of the table)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00197-DAC1-44DD-BE32-9426E76282A7}"/>
              </a:ext>
            </a:extLst>
          </p:cNvPr>
          <p:cNvSpPr txBox="1"/>
          <p:nvPr/>
        </p:nvSpPr>
        <p:spPr>
          <a:xfrm>
            <a:off x="5477983" y="6524599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209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D98C-EA1D-E249-A655-10F9D86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96328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Cha 05. Choosing and evaluating models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612" y="1690689"/>
            <a:ext cx="2193401" cy="27491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42894" y="4670884"/>
            <a:ext cx="4944921" cy="152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Cha 02. Statistical Learning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58" y="3065276"/>
            <a:ext cx="2027821" cy="31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Moodle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code03.zip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Run R script from command line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cd code03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Rscript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 &lt;example&gt;.R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3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965" y="2071512"/>
            <a:ext cx="6951181" cy="4161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103F-45E0-41C9-A9F7-0A27AD0951EA}"/>
              </a:ext>
            </a:extLst>
          </p:cNvPr>
          <p:cNvSpPr txBox="1"/>
          <p:nvPr/>
        </p:nvSpPr>
        <p:spPr>
          <a:xfrm>
            <a:off x="4721787" y="6569842"/>
            <a:ext cx="4497695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5.1,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75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 evaluation = quantifying the performance of a model that’s appropriate to both the original business goal and the chosen modeling technique.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classification task  (predicting who would default on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probability task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scoring task (predicting revenue lost to defaulting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root mean square error (RMSE)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0C87-C3C1-4075-8A5D-BE4E66319083}"/>
              </a:ext>
            </a:extLst>
          </p:cNvPr>
          <p:cNvSpPr txBox="1"/>
          <p:nvPr/>
        </p:nvSpPr>
        <p:spPr>
          <a:xfrm>
            <a:off x="5453031" y="6522746"/>
            <a:ext cx="55195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b="0" i="1" u="none" strike="noStrike">
                <a:solidFill>
                  <a:srgbClr val="FFFFFF"/>
                </a:solidFill>
                <a:latin typeface="Calibri"/>
                <a:ea typeface="Calibri"/>
              </a:rPr>
              <a:t>Practical Data Science with R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 by Nina Zumel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,</a:t>
            </a:r>
            <a:r>
              <a:rPr lang="en-US" altLang="zh-TW" sz="1200" dirty="0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John Mount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​</a:t>
            </a:r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3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evaluation and critique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Is it accurate enough for your needs? Does it generalize well?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Does it perform better than “the obvious guess”? Better than whatever estimate you currently use?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 the results of the model (coefficients, clusters, rules) make sense in the context of the problem domain?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E953-E1B2-4F04-AC35-4542700C199C}"/>
              </a:ext>
            </a:extLst>
          </p:cNvPr>
          <p:cNvSpPr txBox="1"/>
          <p:nvPr/>
        </p:nvSpPr>
        <p:spPr>
          <a:xfrm>
            <a:off x="5444372" y="6505426"/>
            <a:ext cx="4220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</a:rPr>
              <a:t>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John Mount</a:t>
            </a:r>
            <a:endParaRPr lang="zh-TW" altLang="en-US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66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accuracy of the Model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FB58607-F4F6-E748-A18F-9BEBB0D66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Estimate </a:t>
            </a:r>
            <a:r>
              <a:rPr lang="en-US" altLang="zh-TW" i="1" dirty="0"/>
              <a:t>f</a:t>
            </a:r>
            <a:r>
              <a:rPr lang="en-US" altLang="zh-TW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our estimate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resulting prediction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E5C1D36-8F7F-D94D-B387-9DD7E665257C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 panose="02020500000000000000" pitchFamily="18" charset="-12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341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error:  we can potentially improve 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 by using the most appropriate statistical learning technique to estimate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irreducible error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58A3B90-C84E-8542-8E16-DF093BC9BE1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060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 irreducible error 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By definition: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 is also a function of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, which, by definition, cannot be predicted using 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endParaRPr lang="en-US" altLang="zh-TW" sz="1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 may contain unmeasured variables that are useful in predicting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may also contain unmeasurable variation.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  <a:blipFill>
                <a:blip r:embed="rId3"/>
                <a:stretch>
                  <a:fillRect l="-108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F7986A-03F9-734E-9093-96D599D4369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5546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  <a:t>(X)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𝑉𝑎𝑟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: the average, or expected value, of the squared expected difference between the predicted and actual value of 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variance associated with the error term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Which is Reducible? Which is Irreducible?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85E7D24-31ED-1642-BA0B-5EE800807D8F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4163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 </a:t>
            </a:r>
            <a:r>
              <a:rPr lang="en-US" altLang="zh-TW" dirty="0" err="1"/>
              <a:t>v.s</a:t>
            </a:r>
            <a:r>
              <a:rPr lang="en-US" altLang="zh-TW" dirty="0"/>
              <a:t>.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interested in understanding the way that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is affected as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 , 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 change.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wish to estimate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, not necessarily to make predictions for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the relationship between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and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how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changes as a function of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.,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cannot be treated as a black box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F39D189-50B6-FA4E-A339-C2547E0D846A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8385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Which predictors are associated with the response?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What is the relationship between the response and each predictor?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Can the relationship between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and each predictor be adequately summarized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using a linear equation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relationship more complicated?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3ED34D-E831-074D-B1C2-7CBB32934B1C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0115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06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Advertising data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contribute to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generate the biggest boost in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How much increase in sales is associated with a given increase in TV advertising?</a:t>
            </a:r>
          </a:p>
          <a:p>
            <a:pPr lvl="1">
              <a:lnSpc>
                <a:spcPct val="110000"/>
              </a:lnSpc>
            </a:pP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0" y="3337584"/>
            <a:ext cx="6908819" cy="29902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FDEB13-374F-244F-877A-6B2B73ACDD87}"/>
              </a:ext>
            </a:extLst>
          </p:cNvPr>
          <p:cNvSpPr/>
          <p:nvPr/>
        </p:nvSpPr>
        <p:spPr>
          <a:xfrm>
            <a:off x="42286" y="6507927"/>
            <a:ext cx="903856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2.1, </a:t>
            </a:r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12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715CBA-CF81-9D41-8986-7DF593F46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CC534F5-3150-714E-8E58-041364AE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Scoring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estimation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Ranking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143742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err="1"/>
              <a:t>v.s</a:t>
            </a:r>
            <a:r>
              <a:rPr lang="en-US" altLang="zh-TW" dirty="0"/>
              <a:t>. Classification</a:t>
            </a:r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01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 quantitative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: regression 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 qualitative :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63" y="2890787"/>
            <a:ext cx="2807928" cy="35349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4" y="2894590"/>
            <a:ext cx="3983606" cy="35330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467" y="6547753"/>
            <a:ext cx="902594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1.4 &amp; 1.1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16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</a:t>
            </a:r>
            <a:r>
              <a:rPr lang="en-US" dirty="0"/>
              <a:t>lassification </a:t>
            </a:r>
            <a:r>
              <a:rPr lang="en-US" altLang="zh-TW" dirty="0"/>
              <a:t>models</a:t>
            </a:r>
            <a:endParaRPr kumimoji="1"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5254BD84-FFBD-F54C-AC6E-0DFB42859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Assigning products to product categories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77" y="1771929"/>
            <a:ext cx="6213846" cy="4488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C44CA-E325-47E3-AAB3-33CDDD58784B}"/>
              </a:ext>
            </a:extLst>
          </p:cNvPr>
          <p:cNvSpPr txBox="1"/>
          <p:nvPr/>
        </p:nvSpPr>
        <p:spPr>
          <a:xfrm>
            <a:off x="4720810" y="6551890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2,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4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C7CE424-9924-AA41-8C0F-D64C8380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Multicategory vs. two-category classification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13493B-49E5-244E-B774-19D8A0DC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binary classifiers to solve multicategory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one classifier for each category, called a one-versus-rest classifier</a:t>
            </a:r>
          </a:p>
          <a:p>
            <a:pPr>
              <a:lnSpc>
                <a:spcPct val="100000"/>
              </a:lnSpc>
            </a:pPr>
            <a:r>
              <a:rPr lang="en-US" dirty="0"/>
              <a:t>find a suitable multiple-category implementation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logistic regression : use the package </a:t>
            </a:r>
            <a:r>
              <a:rPr lang="en-US" altLang="zh-TW" i="1" dirty="0" err="1"/>
              <a:t>mlogit</a:t>
            </a:r>
            <a:r>
              <a:rPr lang="en-US" altLang="zh-TW" dirty="0"/>
              <a:t> instead of the base method </a:t>
            </a:r>
            <a:r>
              <a:rPr lang="en-US" altLang="zh-TW" i="1" dirty="0" err="1"/>
              <a:t>glm</a:t>
            </a:r>
            <a:r>
              <a:rPr lang="en-US" altLang="zh-TW" dirty="0"/>
              <a:t> </a:t>
            </a:r>
            <a:endParaRPr 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330C95B-93EB-504A-809B-E12B80836890}"/>
              </a:ext>
            </a:extLst>
          </p:cNvPr>
          <p:cNvSpPr txBox="1"/>
          <p:nvPr/>
        </p:nvSpPr>
        <p:spPr>
          <a:xfrm>
            <a:off x="4645117" y="6581001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</a:p>
        </p:txBody>
      </p:sp>
    </p:spTree>
    <p:extLst>
      <p:ext uri="{BB962C8B-B14F-4D97-AF65-F5344CB8AC3E}">
        <p14:creationId xmlns:p14="http://schemas.microsoft.com/office/powerpoint/2010/main" val="253056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ea typeface="Noto Sans CJK TC Regular"/>
              </a:rPr>
              <a:t>A good summary of classifier accuracy is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ea typeface="Noto Sans CJK TC Regular"/>
              </a:rPr>
              <a:t>confusion matrix</a:t>
            </a:r>
            <a:endParaRPr lang="zh-TW" altLang="zh-TW" i="1" dirty="0">
              <a:solidFill>
                <a:schemeClr val="bg2">
                  <a:lumMod val="25000"/>
                </a:schemeClr>
              </a:solidFill>
              <a:ea typeface="Noto Sans CJK TC Regular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alibri"/>
                <a:ea typeface="新細明體"/>
                <a:cs typeface="Calibri"/>
              </a:rPr>
              <a:t>which tabulates actual classifications against predicted ones</a:t>
            </a:r>
            <a:endParaRPr lang="zh-TW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6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</a:rPr>
              <a:t>confunsionMatrix.R</a:t>
            </a:r>
            <a:endParaRPr kumimoji="1"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Step1: </a:t>
            </a:r>
            <a:r>
              <a:rPr lang="en-US" altLang="zh-TW" sz="2000" dirty="0"/>
              <a:t>A decision tree model for finding </a:t>
            </a:r>
            <a:r>
              <a:rPr lang="en-US" altLang="zh-TW" sz="2000" dirty="0">
                <a:solidFill>
                  <a:schemeClr val="accent1"/>
                </a:solidFill>
              </a:rPr>
              <a:t>bad loan </a:t>
            </a:r>
            <a:r>
              <a:rPr lang="en-US" altLang="zh-TW" sz="2000" dirty="0"/>
              <a:t>applications</a:t>
            </a:r>
            <a:endParaRPr kumimoji="1" lang="en-US" altLang="zh-TW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load('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GCDData.RData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model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~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Duration.in.month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Installment.rate.in.percentage.of.disposable.income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Credit.amount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Other.installment.plans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data=d,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control=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rpart.control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maxdepth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=4),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method="class")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585B-35D7-4BAD-A2E8-FA184841C327}"/>
              </a:ext>
            </a:extLst>
          </p:cNvPr>
          <p:cNvSpPr txBox="1"/>
          <p:nvPr/>
        </p:nvSpPr>
        <p:spPr>
          <a:xfrm>
            <a:off x="5399597" y="6543865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670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4" y="1627529"/>
            <a:ext cx="74676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C2DC8-B7E3-4377-A53E-C63FB72568BA}"/>
              </a:ext>
            </a:extLst>
          </p:cNvPr>
          <p:cNvSpPr txBox="1"/>
          <p:nvPr/>
        </p:nvSpPr>
        <p:spPr>
          <a:xfrm>
            <a:off x="2075986" y="6517888"/>
            <a:ext cx="4982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90F98-C5EC-4AFB-8712-13B736DC5E87}"/>
              </a:ext>
            </a:extLst>
          </p:cNvPr>
          <p:cNvSpPr txBox="1"/>
          <p:nvPr/>
        </p:nvSpPr>
        <p:spPr>
          <a:xfrm>
            <a:off x="4810779" y="6517887"/>
            <a:ext cx="44864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 1.3,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21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/>
              <a:t>Step2: plotting the confusion matrix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creditdata$Good.Loan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=predict(model, type="class"))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rtab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))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Confusion matrix</a:t>
            </a:r>
            <a:endParaRPr lang="en-US" altLang="zh-TW" sz="2800" dirty="0"/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Rows represent actual loan status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columns represent predicted loan status.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The diagonal entries represent correct predictions.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923-ABE3-4647-A4F5-08D24985364E}"/>
              </a:ext>
            </a:extLst>
          </p:cNvPr>
          <p:cNvSpPr txBox="1"/>
          <p:nvPr/>
        </p:nvSpPr>
        <p:spPr>
          <a:xfrm>
            <a:off x="2652132" y="6508595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EC817-BB56-4DA3-A36D-58E56FBD4CC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454041"/>
            <a:ext cx="8515350" cy="18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06556-B9C0-4EC1-9225-B24D4997EAEE}"/>
              </a:ext>
            </a:extLst>
          </p:cNvPr>
          <p:cNvSpPr txBox="1"/>
          <p:nvPr/>
        </p:nvSpPr>
        <p:spPr>
          <a:xfrm>
            <a:off x="2540620" y="6527180"/>
            <a:ext cx="40534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54D99-B282-445B-AC41-41CC66BFB08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0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classification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Definition (</a:t>
            </a:r>
            <a:r>
              <a:rPr kumimoji="1" lang="en-US" altLang="zh-TW" dirty="0" err="1"/>
              <a:t>BadLoan</a:t>
            </a:r>
            <a:r>
              <a:rPr kumimoji="1" lang="en-US" altLang="zh-TW" dirty="0"/>
              <a:t> =&gt; positive case)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negative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negative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92" y="4223930"/>
            <a:ext cx="5632174" cy="166326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139982" y="5055564"/>
            <a:ext cx="2129925" cy="831635"/>
            <a:chOff x="5595528" y="2799257"/>
            <a:chExt cx="212992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0FA707-E127-4C47-B828-F1A1CE20FF16}"/>
              </a:ext>
            </a:extLst>
          </p:cNvPr>
          <p:cNvSpPr txBox="1"/>
          <p:nvPr/>
        </p:nvSpPr>
        <p:spPr>
          <a:xfrm>
            <a:off x="2596376" y="6545766"/>
            <a:ext cx="39326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5FDE6-12D5-4FFA-92A5-D0239A32284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/>
              <a:t>Evaluation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# of items categorized correctly divided by #of items 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(TP+TN)/(TP+TN+FP+FN)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fraction of the items the classifier flags as being in the class actually are  in the class =  how often a positive indication turns out to be correct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TP/(TP+FP)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fraction of the things that are in the class are detected by the classifier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False positive rate = FP/(FP+TN)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17" y="247007"/>
            <a:ext cx="4472609" cy="1320832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324399" y="829252"/>
            <a:ext cx="2157175" cy="803605"/>
            <a:chOff x="5595528" y="2799257"/>
            <a:chExt cx="215717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F4B8E1-FF36-449B-923E-3B3088E102E6}"/>
              </a:ext>
            </a:extLst>
          </p:cNvPr>
          <p:cNvSpPr txBox="1"/>
          <p:nvPr/>
        </p:nvSpPr>
        <p:spPr>
          <a:xfrm>
            <a:off x="2559205" y="6527180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F5C3-112A-4071-B386-ECB5D5155A43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12" name="群組 10">
            <a:extLst>
              <a:ext uri="{FF2B5EF4-FFF2-40B4-BE49-F238E27FC236}">
                <a16:creationId xmlns:a16="http://schemas.microsoft.com/office/drawing/2014/main" id="{304F50E7-D68B-7347-80F2-9F8029D3FA38}"/>
              </a:ext>
            </a:extLst>
          </p:cNvPr>
          <p:cNvGrpSpPr/>
          <p:nvPr/>
        </p:nvGrpSpPr>
        <p:grpSpPr>
          <a:xfrm>
            <a:off x="6309503" y="798044"/>
            <a:ext cx="2129925" cy="831635"/>
            <a:chOff x="5595528" y="2799257"/>
            <a:chExt cx="2129925" cy="803605"/>
          </a:xfrm>
        </p:grpSpPr>
        <p:sp>
          <p:nvSpPr>
            <p:cNvPr id="13" name="文字方塊 6">
              <a:extLst>
                <a:ext uri="{FF2B5EF4-FFF2-40B4-BE49-F238E27FC236}">
                  <a16:creationId xmlns:a16="http://schemas.microsoft.com/office/drawing/2014/main" id="{88C1D02C-F76A-0A41-B3AF-69312B38F986}"/>
                </a:ext>
              </a:extLst>
            </p:cNvPr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字方塊 7">
              <a:extLst>
                <a:ext uri="{FF2B5EF4-FFF2-40B4-BE49-F238E27FC236}">
                  <a16:creationId xmlns:a16="http://schemas.microsoft.com/office/drawing/2014/main" id="{D8AC5D52-D5FB-0241-B49B-A6344F0C2993}"/>
                </a:ext>
              </a:extLst>
            </p:cNvPr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字方塊 8">
              <a:extLst>
                <a:ext uri="{FF2B5EF4-FFF2-40B4-BE49-F238E27FC236}">
                  <a16:creationId xmlns:a16="http://schemas.microsoft.com/office/drawing/2014/main" id="{D9754C22-3064-3647-871B-A80408D2E627}"/>
                </a:ext>
              </a:extLst>
            </p:cNvPr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文字方塊 9">
              <a:extLst>
                <a:ext uri="{FF2B5EF4-FFF2-40B4-BE49-F238E27FC236}">
                  <a16:creationId xmlns:a16="http://schemas.microsoft.com/office/drawing/2014/main" id="{106C4182-D43B-9F43-A610-1D94E92E1300}"/>
                </a:ext>
              </a:extLst>
            </p:cNvPr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86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latin typeface="Noto Sans CJK TC Regular"/>
              </a:rPr>
              <a:t>Spambase</a:t>
            </a:r>
            <a:r>
              <a:rPr lang="en-US" altLang="zh-TW" sz="2000" dirty="0">
                <a:latin typeface="Noto Sans CJK TC Regular"/>
              </a:rPr>
              <a:t> dataset ( </a:t>
            </a:r>
            <a:r>
              <a:rPr lang="en-US" altLang="zh-TW" sz="2000" dirty="0">
                <a:latin typeface="Noto Sans CJK TC Regular"/>
                <a:hlinkClick r:id="rId2"/>
              </a:rPr>
              <a:t>http://mng.bz/e8Rh</a:t>
            </a:r>
            <a:r>
              <a:rPr kumimoji="1"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Noto Sans CJK TC Regular"/>
              </a:rPr>
              <a:t> </a:t>
            </a:r>
            <a:r>
              <a:rPr kumimoji="1" lang="en-US" altLang="zh-TW" sz="2000" dirty="0">
                <a:latin typeface="Noto Sans CJK TC Regular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https://raw.githubusercontent.com/WinVector/zmPDSwR/master/Spambase/spamD.tsv</a:t>
            </a:r>
            <a:endParaRPr kumimoji="1"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  <a:latin typeface="Noto Sans CJK TC Regular"/>
              </a:rPr>
              <a:t>spamExam.R</a:t>
            </a:r>
            <a:endParaRPr kumimoji="1" lang="en-US" altLang="zh-TW" sz="2000" dirty="0">
              <a:solidFill>
                <a:schemeClr val="accent1"/>
              </a:solidFill>
              <a:latin typeface="Noto Sans CJK TC Regular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read.table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('spamD.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tsv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',header=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T,sep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='\t')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spamTrain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&gt;=10)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&lt;10)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spamVars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setdiff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),list('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','spam'))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40C9-180D-4249-8685-B7DF98DA538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9DEB-8292-49CA-BC9A-86775F88791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426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# build model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as.formula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(paste('spam=="spam"',   paste(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spamVars,collapse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+ '),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~ '))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spamModel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spamFormula,family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=binomial(link='logit'), data=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5BE8A-ADBF-4E06-A515-12AF16A47A5D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6B41-8C07-43FF-85CF-C4B080BEA84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86459-91E4-3B4F-B179-C1A84C0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nice e-book, interactive!!!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FCC1B-92E7-B64D-8F24-7853D7E8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170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https://</a:t>
            </a:r>
            <a:r>
              <a:rPr lang="en-US" dirty="0" err="1"/>
              <a:t>www.manning.com</a:t>
            </a:r>
            <a:r>
              <a:rPr lang="en-US" dirty="0"/>
              <a:t>/books/practical-data-science-with-r-second-edition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3E33C4-318A-6342-A070-3FFDB858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2" y="2749256"/>
            <a:ext cx="4724220" cy="28749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D4D265-1D64-3441-8456-53DE41E3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93" y="4742598"/>
            <a:ext cx="5016199" cy="20600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F9F75E-CE1F-1443-84CF-B2B356A7D97E}"/>
              </a:ext>
            </a:extLst>
          </p:cNvPr>
          <p:cNvSpPr/>
          <p:nvPr/>
        </p:nvSpPr>
        <p:spPr>
          <a:xfrm>
            <a:off x="3675766" y="3564149"/>
            <a:ext cx="1143206" cy="107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# print predicted result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print(with(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spamTest,table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spam,glmPred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&gt;0.5)))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sample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[c(7,35,224,327),c('spam','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print(sample)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498EF-5161-4D71-AE37-3DA76331F878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8F033-B5E0-4802-8B77-27679070794B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12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table(truth=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&gt;0.5)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       prediction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truth      FALSE TRUE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non-spam   264   14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spam        22  158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6" y="4423527"/>
            <a:ext cx="8284101" cy="149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099B8-73ED-4ED4-A824-025997115E9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C715C-04FB-4B6C-840D-5909D46B98C8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34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Changing a score to a classification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Picking thresholds other than 0.5 can allow the data scientist to trade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&gt;0.9))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&gt;0.5))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E8A5-69F0-49F6-80FE-9687197CF02A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9A0C-DA71-42DB-9CDF-FD3C7DE7632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84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Akismet</a:t>
            </a:r>
            <a:r>
              <a:rPr lang="en-US" altLang="zh-TW" dirty="0"/>
              <a:t> filter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t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as.table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matrix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=c(288-1,17,1,13882-17),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nrow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=2,ncol=2))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FA068-F17E-4E78-86E8-D6E54622FFFE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47D8F-2F23-4143-B1E5-CE05DC883280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176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&amp;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is a measure of confirmation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when the classifier indicates positive, how often it is in fact correct.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Recall is a measure of utility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how much the classifier finds of what there actually is to find.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filtering application, which one is important?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76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The F1 score</a:t>
            </a:r>
            <a:endParaRPr kumimoji="1"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Sørensen-Dice coefficient,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–Dice index,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 index, Dice's coefficient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Harmonic mean (</a:t>
                </a:r>
                <a:r>
                  <a:rPr lang="zh-TW" altLang="en-US" dirty="0"/>
                  <a:t>調和平均數</a:t>
                </a:r>
                <a:r>
                  <a:rPr lang="en-US" altLang="zh-TW" dirty="0"/>
                  <a:t>) of precision and recall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/>
                  <a:t>a useful combination of precision and recall.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𝑝𝑟𝑒𝑐𝑖𝑠𝑖𝑜𝑛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𝑟𝑒𝑐𝑎𝑙𝑙</m:t>
                            </m:r>
                          </m:den>
                        </m:f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B02ECD-291A-4CED-AF18-96E3C5FA577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66C2F-C3A6-487B-98EC-51C88C08ED1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36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 is an inappropriate measure for unbalanced classes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situation where we have a rare event (say, severe complications during childbirth)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null model—the rare event never happens— is very  accurate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different costs of “type I” and “type II” errors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276F6-4B5B-4F5A-849E-0D4F75DA92D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D913-ECC2-4806-AE58-4F98D872CAD1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259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58947-33B9-C643-B9AE-655C47EF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99C85-CF1E-2F44-96C8-4E46C66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 type I error : the rejection of a true null hypothesis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type II error : the non-rejection of a false </a:t>
            </a:r>
            <a:r>
              <a:rPr lang="en-US" sz="2000"/>
              <a:t>null hypothesis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Type I error : Spam filtering or spam blocking techniques wrongly classify a legitimate email message as spam.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II error : Spam email is not detected as spam, but is classified as non-spam.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5CD71-0EDD-A441-A8D8-55B55063B598}"/>
              </a:ext>
            </a:extLst>
          </p:cNvPr>
          <p:cNvSpPr/>
          <p:nvPr/>
        </p:nvSpPr>
        <p:spPr>
          <a:xfrm>
            <a:off x="1865134" y="6568889"/>
            <a:ext cx="7278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https://en.wikipedia.org/wiki/Type_I_and_type_II_errors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F6BF-CC07-4544-BA23-9463DA5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costs of type I and type II errors?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2DD4-FDB2-934A-815B-D27AA4CAE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1681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  <a:endParaRPr kumimoji="1" lang="en-US" altLang="zh-TW" sz="2000" dirty="0"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>
                <a:cs typeface="Courier" charset="0"/>
              </a:rPr>
              <a:t>the null model: the rare event never happens =&gt; predict all mails are spam </a:t>
            </a:r>
            <a:r>
              <a:rPr kumimoji="1" lang="en-US" altLang="zh-TW" sz="2000">
                <a:cs typeface="Courier" charset="0"/>
              </a:rPr>
              <a:t>mails !</a:t>
            </a: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Bad in Type I or Type II error?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null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truth      FALSE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non-spam   0   288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spam       0  13882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filtering application, which one is important?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 dirty="0">
                <a:solidFill>
                  <a:schemeClr val="bg2">
                    <a:lumMod val="25000"/>
                  </a:schemeClr>
                </a:solidFill>
              </a:rPr>
              <a:t>Precision vs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</a:p>
          <a:p>
            <a:pPr>
              <a:lnSpc>
                <a:spcPct val="120000"/>
              </a:lnSpc>
            </a:pPr>
            <a:r>
              <a:rPr kumimoji="1" lang="en-US" altLang="zh-TW" sz="2200" dirty="0">
                <a:solidFill>
                  <a:schemeClr val="bg2">
                    <a:lumMod val="25000"/>
                  </a:schemeClr>
                </a:solidFill>
              </a:rPr>
              <a:t>Type I vs Type II</a:t>
            </a:r>
          </a:p>
          <a:p>
            <a:pPr lvl="1">
              <a:lnSpc>
                <a:spcPct val="120000"/>
              </a:lnSpc>
            </a:pPr>
            <a:r>
              <a:rPr kumimoji="1" lang="en-US" altLang="zh-TW" sz="1800" dirty="0">
                <a:solidFill>
                  <a:schemeClr val="bg2">
                    <a:lumMod val="25000"/>
                  </a:schemeClr>
                </a:solidFill>
              </a:rPr>
              <a:t>Type I error is more critical than Type II error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0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Sensitivity and Specificity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Sensitivity = the  true positive rate = recall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Specificity = the true negative rate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TN/(TN+FP)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Why use those two terms?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classifiers always return a zero score on either sensitivity or specificity.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17354-66CA-4D21-BDC1-8503FBAB42B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83E80-E739-49A4-AC4F-0A38920B6BAC}"/>
              </a:ext>
            </a:extLst>
          </p:cNvPr>
          <p:cNvSpPr txBox="1"/>
          <p:nvPr/>
        </p:nvSpPr>
        <p:spPr>
          <a:xfrm>
            <a:off x="5090533" y="6580213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728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Common classification performance measures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14" y="2113848"/>
            <a:ext cx="7996411" cy="2960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88A68-37A2-4F56-AABD-67E4726BB589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0EB3A-0D06-438B-80F8-D2D0FCF2E3FE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617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Classifier performance </a:t>
            </a:r>
            <a:r>
              <a:rPr lang="en-US" altLang="zh-TW" sz="2800"/>
              <a:t>measures business stories</a:t>
            </a:r>
            <a:endParaRPr lang="en-US" altLang="zh-TW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0C032-68E9-41F4-82C3-904540A5042F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1" y="1451435"/>
            <a:ext cx="7834489" cy="4944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21B84-5947-42F1-A6B0-DFE54E75950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95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Common classification performance measures</a:t>
            </a:r>
            <a:endParaRPr kumimoji="1"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871" y="4051052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sensitivity while maintaining a specificity of at least 0.999</a:t>
            </a:r>
            <a:endParaRPr lang="zh-TW" altLang="en-US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35AEF74C-FAAE-C24F-9956-8B538B27C4A6}"/>
              </a:ext>
            </a:extLst>
          </p:cNvPr>
          <p:cNvSpPr/>
          <p:nvPr/>
        </p:nvSpPr>
        <p:spPr>
          <a:xfrm>
            <a:off x="216870" y="4836720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specificity while maintaining a of sensitivity at least 0.999</a:t>
            </a:r>
            <a:endParaRPr lang="zh-TW" altLang="en-US" dirty="0"/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4997E88D-CC89-EA49-B894-560EFB62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54" y="1932071"/>
            <a:ext cx="8806210" cy="17045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EF9E918-18A1-BA44-8D89-EB0F03111DA5}"/>
              </a:ext>
            </a:extLst>
          </p:cNvPr>
          <p:cNvSpPr/>
          <p:nvPr/>
        </p:nvSpPr>
        <p:spPr>
          <a:xfrm>
            <a:off x="133054" y="4697383"/>
            <a:ext cx="1219200" cy="119307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D795-B66F-4FFB-9474-B0C3F9D9C881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DE28-FFF8-4957-ACAF-707DDC5B7F4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0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Covid-19 general sieve?</a:t>
            </a:r>
            <a:endParaRPr kumimoji="1" lang="zh-TW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52EB46-4377-A04D-A530-8034C1D9D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Based on 2020/04/28</a:t>
            </a:r>
          </a:p>
        </p:txBody>
      </p:sp>
    </p:spTree>
    <p:extLst>
      <p:ext uri="{BB962C8B-B14F-4D97-AF65-F5344CB8AC3E}">
        <p14:creationId xmlns:p14="http://schemas.microsoft.com/office/powerpoint/2010/main" val="1343755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Prevalence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Prevalence = positive / all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Sensitivity &amp; specificity 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prevalence-independent test characteristics, as their values are intrinsic to the test and do not depend on the disease prevalence in the population of interest.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Positive &amp; negative predictive value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values influenced by the prevalence of disease in the population that is being tested.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2995340" y="6546365"/>
            <a:ext cx="6191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https://en.wikipedia.org/wiki/Sensitivity_and_specificity</a:t>
            </a:r>
          </a:p>
        </p:txBody>
      </p:sp>
    </p:spTree>
    <p:extLst>
      <p:ext uri="{BB962C8B-B14F-4D97-AF65-F5344CB8AC3E}">
        <p14:creationId xmlns:p14="http://schemas.microsoft.com/office/powerpoint/2010/main" val="1113152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new test has been developed to diagnose HIV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0743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Calculation of predictive value at 50% prevalence, </a:t>
            </a:r>
            <a:r>
              <a:rPr kumimoji="1" lang="en-US" altLang="zh-TW" dirty="0"/>
              <a:t>gold standard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 err="1"/>
              <a:t>Test+ve</a:t>
            </a:r>
            <a:r>
              <a:rPr kumimoji="1" lang="en-US" altLang="zh-TW" dirty="0"/>
              <a:t> : 1000 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/>
              <a:t>Test-</a:t>
            </a:r>
            <a:r>
              <a:rPr kumimoji="1" lang="en-US" altLang="zh-TW" dirty="0" err="1"/>
              <a:t>ve</a:t>
            </a:r>
            <a:r>
              <a:rPr kumimoji="1" lang="en-US" altLang="zh-TW" dirty="0"/>
              <a:t>  : 1000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Sensitivity = 900/1000 = 90.0%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Specificity = 950/1000 = 95.0%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Positive Predictive Value (PPV, Precision) = 900/950 = 94.7%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Negative Predictive Value = 950/1050 = 90.5%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963" y="4328730"/>
            <a:ext cx="4443951" cy="19271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95" y="6546365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. 2008 Jan-Feb; 56(1): 45–50. Understanding and using sensitivity, specificity and predictive values</a:t>
            </a:r>
            <a:endParaRPr lang="en-US" altLang="zh-TW" sz="1200" i="0">
              <a:solidFill>
                <a:schemeClr val="bg1"/>
              </a:solidFill>
              <a:effectLst/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362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Prevalence is 1% (=10,000/9,90,000)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2527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/>
              <a:t>Sensitivity = 9000/10000 = 90.0%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Specificity =  940500/990000 = 95.0%</a:t>
            </a:r>
            <a:endParaRPr lang="en-US" altLang="zh-TW" sz="2000" dirty="0"/>
          </a:p>
          <a:p>
            <a:pPr>
              <a:lnSpc>
                <a:spcPct val="110000"/>
              </a:lnSpc>
            </a:pPr>
            <a:r>
              <a:rPr lang="en-US" altLang="zh-TW" sz="2000" dirty="0"/>
              <a:t>PPV =  9000/58500 = 15.4%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Negative Predictive Value  = 940500/941500 = 99.9%</a:t>
            </a:r>
          </a:p>
        </p:txBody>
      </p:sp>
      <p:sp>
        <p:nvSpPr>
          <p:cNvPr id="8" name="矩形 7"/>
          <p:cNvSpPr/>
          <p:nvPr/>
        </p:nvSpPr>
        <p:spPr>
          <a:xfrm>
            <a:off x="69273" y="6537706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</a:rPr>
              <a:t>. 2008 Jan-Feb; 56(1): 45–50. Understanding and using sensitivity, specificity and predictive values</a:t>
            </a:r>
            <a:endParaRPr lang="en-US" altLang="zh-TW" sz="1200" i="0" dirty="0">
              <a:solidFill>
                <a:schemeClr val="bg1"/>
              </a:solidFill>
              <a:effectLst/>
              <a:latin typeface="Calibri"/>
              <a:ea typeface="新細明體"/>
              <a:cs typeface="Calibri Ligh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456" y="4162482"/>
            <a:ext cx="4122306" cy="19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5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 I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), II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) </a:t>
                </a:r>
                <a:r>
                  <a:rPr lang="en-US" dirty="0"/>
                  <a:t>error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Null hypothesis: a patient is non-carrier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 error,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the rejection of a true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 non-carrier =&gt; positive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II error,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: the non-rejection of a false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Carrier =&gt; negative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  <a:blipFill>
                <a:blip r:embed="rId3"/>
                <a:stretch>
                  <a:fillRect l="-643" t="-1307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3815874"/>
            <a:ext cx="4269157" cy="18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50F8A2-2961-0046-9FC4-7B0ABCF81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49" y="3815874"/>
            <a:ext cx="3909969" cy="18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vs Sensitivity,</a:t>
                </a:r>
                <a:r>
                  <a:rPr kumimoji="1" lang="en-US" altLang="zh-TW" dirty="0"/>
                  <a:t> Specificity vs PPV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prevalence-independent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𝛽𝜋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TW" dirty="0"/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PPV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  <a:blipFill>
                <a:blip r:embed="rId3"/>
                <a:stretch>
                  <a:fillRect l="-48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398" y="3963149"/>
            <a:ext cx="5607946" cy="24401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0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Science this week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Data Science Books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https://www.datascienceweekly.org/data-science-resources/data-science-books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A list of books covering Data Analysis, Data Science, Machine Learning, Data Visualization, Statistics &amp; Associated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6495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CB030-6B09-1341-A1FA-93EC46C1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EF8E3-603A-6A40-AD16-716D89FB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67946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Specificity </a:t>
            </a:r>
            <a:r>
              <a:rPr lang="en-US" altLang="zh-TW" dirty="0"/>
              <a:t>= </a:t>
            </a:r>
            <a:r>
              <a:rPr lang="zh-TW" altLang="en-US" dirty="0"/>
              <a:t>真陰性的機率 </a:t>
            </a:r>
            <a:r>
              <a:rPr lang="en-US" altLang="zh-TW" dirty="0"/>
              <a:t>= </a:t>
            </a:r>
            <a:r>
              <a:rPr lang="zh-TW" altLang="en-US" dirty="0"/>
              <a:t>信心水平 </a:t>
            </a:r>
            <a:r>
              <a:rPr lang="en-US" altLang="zh-TW" dirty="0"/>
              <a:t>= 1 – </a:t>
            </a:r>
            <a:r>
              <a:rPr lang="el-GR" altLang="zh-TW" dirty="0"/>
              <a:t>α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Sensitivity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zh-TW" altLang="en-US" dirty="0"/>
              <a:t>真陽性的機率 </a:t>
            </a:r>
            <a:r>
              <a:rPr lang="en-US" altLang="zh-TW" dirty="0"/>
              <a:t>= </a:t>
            </a:r>
            <a:r>
              <a:rPr lang="zh-TW" altLang="en-US" dirty="0"/>
              <a:t>檢定強度 </a:t>
            </a:r>
            <a:r>
              <a:rPr lang="en-US" altLang="zh-TW" dirty="0"/>
              <a:t>= 1 – </a:t>
            </a:r>
            <a:r>
              <a:rPr lang="el-GR" altLang="zh-TW" dirty="0"/>
              <a:t>β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06703A-7FCA-3449-9602-198F6FEF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3033313"/>
            <a:ext cx="7226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1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FAA30A-7354-0D4C-A1CE-040AA7625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988" y="3536722"/>
            <a:ext cx="5649085" cy="2700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從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看</a:t>
                </a:r>
                <a:r>
                  <a:rPr lang="zh-TW" altLang="en-US" dirty="0"/>
                  <a:t>各種檢測工具的精密性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5BA2C-BAD8-DF40-90EF-62D1891A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24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PPV=0.4865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是什麼概念？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抗體檢測為陽性者，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48.65%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是真帶原者， 偽陽性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&gt; 50%</a:t>
            </a: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如果抗體施測單位所獲得的試劑品質不高怎麼辦？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A23FF-049E-5B4C-83CA-8E4FC30CA919}"/>
              </a:ext>
            </a:extLst>
          </p:cNvPr>
          <p:cNvSpPr/>
          <p:nvPr/>
        </p:nvSpPr>
        <p:spPr>
          <a:xfrm>
            <a:off x="5340545" y="6544885"/>
            <a:ext cx="3803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en-US" altLang="zh-TW" sz="1200" dirty="0" err="1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https://pansci.asia/archives/186627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9E52CF-9C40-4748-85D5-8133BBDECF73}"/>
              </a:ext>
            </a:extLst>
          </p:cNvPr>
          <p:cNvSpPr/>
          <p:nvPr/>
        </p:nvSpPr>
        <p:spPr>
          <a:xfrm>
            <a:off x="5413472" y="5069458"/>
            <a:ext cx="723666" cy="37024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D67A9C-A511-E943-84E9-9EBEE83A8D3A}"/>
              </a:ext>
            </a:extLst>
          </p:cNvPr>
          <p:cNvSpPr/>
          <p:nvPr/>
        </p:nvSpPr>
        <p:spPr>
          <a:xfrm>
            <a:off x="2716277" y="3541645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specificity</a:t>
            </a:r>
            <a:endParaRPr 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6860AE-C7C0-BB48-A1AD-A4A515F7E926}"/>
              </a:ext>
            </a:extLst>
          </p:cNvPr>
          <p:cNvSpPr/>
          <p:nvPr/>
        </p:nvSpPr>
        <p:spPr>
          <a:xfrm>
            <a:off x="4075530" y="3541645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sensitivity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239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D06370-866B-6447-9853-3C22DB1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188577"/>
            <a:ext cx="8649848" cy="61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B45AF4-C42C-6B4F-9EAD-281E9D07C3B9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95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16FACDB-77C0-3248-8F70-822004CE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7"/>
            <a:ext cx="8649848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777029" y="139021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804414" y="22372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93F774-ED4E-D04C-80B5-A89D4B2176B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92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110119-39E6-B14B-877C-60FC6C48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5" y="217535"/>
            <a:ext cx="8649849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5682744" y="312364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6638058" y="312364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Specificity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EAA14-2AFC-8941-9593-0E276D22441A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47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F26F73-73E0-B640-AEDD-BC1EF801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6"/>
            <a:ext cx="8649848" cy="61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7F1A1-127D-6A4B-8297-B5E8CE9CE16E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5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3AE247-4A04-E045-87E4-9D0B2E85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" y="1881000"/>
            <a:ext cx="4375804" cy="3096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C9C0D27-22CF-7240-8D85-187EA623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1881000"/>
            <a:ext cx="4375804" cy="3096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5039D8-C857-974A-A1D8-34CB3B31B826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BC74B15-1BA5-8748-A34E-99D2149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無症狀人數為例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1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0186B7-A94B-D342-B2B2-0645303E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7" y="1881000"/>
            <a:ext cx="4375805" cy="3096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C260CD-D2EB-5844-BF23-9FC519BC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57" y="1881000"/>
            <a:ext cx="4375805" cy="3096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A07958-D748-3549-81F2-969C8F161B1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8F9D1F2-D183-524E-B7DE-1A8DD7BB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呼吸道就醫人數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12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3F141-2A02-3C47-B6D8-1767800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dirty="0"/>
              <a:t>PCR </a:t>
            </a:r>
            <a:r>
              <a:rPr lang="zh-TW" altLang="en-US" dirty="0"/>
              <a:t>及快篩的精密性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C5E9A9-238A-2644-86B2-1C068CA6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2" y="2065371"/>
            <a:ext cx="8282135" cy="37912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27254C-B2CD-294C-81AE-EF5F287EE83D}"/>
              </a:ext>
            </a:extLst>
          </p:cNvPr>
          <p:cNvSpPr txBox="1"/>
          <p:nvPr/>
        </p:nvSpPr>
        <p:spPr>
          <a:xfrm>
            <a:off x="5611495" y="6569781"/>
            <a:ext cx="353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Credit by </a:t>
            </a:r>
            <a:r>
              <a:rPr lang="en-US" sz="1200" dirty="0" err="1">
                <a:solidFill>
                  <a:schemeClr val="bg1"/>
                </a:solidFill>
              </a:rPr>
              <a:t>林澤民</a:t>
            </a:r>
            <a:r>
              <a:rPr lang="en-US" sz="1200" dirty="0">
                <a:solidFill>
                  <a:schemeClr val="bg1"/>
                </a:solidFill>
              </a:rPr>
              <a:t> https://</a:t>
            </a:r>
            <a:r>
              <a:rPr lang="en-US" sz="1200" dirty="0" err="1">
                <a:solidFill>
                  <a:schemeClr val="bg1"/>
                </a:solidFill>
              </a:rPr>
              <a:t>pansci.asia</a:t>
            </a:r>
            <a:r>
              <a:rPr lang="en-US" sz="1200" dirty="0">
                <a:solidFill>
                  <a:schemeClr val="bg1"/>
                </a:solidFill>
              </a:rPr>
              <a:t>/archives/185201</a:t>
            </a:r>
          </a:p>
        </p:txBody>
      </p:sp>
    </p:spTree>
    <p:extLst>
      <p:ext uri="{BB962C8B-B14F-4D97-AF65-F5344CB8AC3E}">
        <p14:creationId xmlns:p14="http://schemas.microsoft.com/office/powerpoint/2010/main" val="1213695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/>
              <a:t>Multi-class classification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381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 from the last week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BBF1E3FC-BA4F-5443-900E-D52F7977F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2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EFB575F-AAEA-054D-8BDC-DC2892B8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sklearn.metrics.classification_report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0DFD94-848E-3948-A6B4-404A6398FE2C}"/>
              </a:ext>
            </a:extLst>
          </p:cNvPr>
          <p:cNvSpPr/>
          <p:nvPr/>
        </p:nvSpPr>
        <p:spPr>
          <a:xfrm>
            <a:off x="2204581" y="6577991"/>
            <a:ext cx="6939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TW" sz="800" dirty="0">
                <a:solidFill>
                  <a:schemeClr val="bg1"/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Credit by https://scikit-learn.org/stable/modules/generated/sklearn.metrics.classification_report.html#sklearn.metrics.classification_report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103491-7C0C-4B43-9ED2-19064395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</a:t>
            </a:r>
            <a:r>
              <a:rPr lang="en-US" altLang="zh-TW" dirty="0"/>
              <a:t>by </a:t>
            </a:r>
            <a:r>
              <a:rPr lang="en-US" i="1" dirty="0" err="1"/>
              <a:t>sklearn</a:t>
            </a:r>
            <a:endParaRPr lang="en-US" i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04EB7E-1609-A246-BCF3-EC1A66C7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571" y="2642223"/>
            <a:ext cx="7062758" cy="29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4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2950B9-F7D4-3D4E-9002-055B64C5F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6936"/>
              </p:ext>
            </p:extLst>
          </p:nvPr>
        </p:nvGraphicFramePr>
        <p:xfrm>
          <a:off x="837678" y="2334390"/>
          <a:ext cx="3294000" cy="274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5762548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89105467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873285988"/>
                    </a:ext>
                  </a:extLst>
                </a:gridCol>
              </a:tblGrid>
              <a:tr h="31750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0137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20191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8209"/>
                  </a:ext>
                </a:extLst>
              </a:tr>
            </a:tbl>
          </a:graphicData>
        </a:graphic>
      </p:graphicFrame>
      <p:sp>
        <p:nvSpPr>
          <p:cNvPr id="6" name="向右箭號 5">
            <a:extLst>
              <a:ext uri="{FF2B5EF4-FFF2-40B4-BE49-F238E27FC236}">
                <a16:creationId xmlns:a16="http://schemas.microsoft.com/office/drawing/2014/main" id="{0961DB9B-AE4D-2049-9A41-6045A22829DA}"/>
              </a:ext>
            </a:extLst>
          </p:cNvPr>
          <p:cNvSpPr/>
          <p:nvPr/>
        </p:nvSpPr>
        <p:spPr>
          <a:xfrm>
            <a:off x="4754023" y="3581776"/>
            <a:ext cx="928967" cy="485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C96362-2A02-0D4F-9C53-B2ED908C0A07}"/>
              </a:ext>
            </a:extLst>
          </p:cNvPr>
          <p:cNvSpPr txBox="1"/>
          <p:nvPr/>
        </p:nvSpPr>
        <p:spPr>
          <a:xfrm>
            <a:off x="837678" y="2043773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134CB4-57AE-794C-B788-829F0604D4E1}"/>
              </a:ext>
            </a:extLst>
          </p:cNvPr>
          <p:cNvSpPr/>
          <p:nvPr/>
        </p:nvSpPr>
        <p:spPr>
          <a:xfrm>
            <a:off x="1180578" y="2677289"/>
            <a:ext cx="571500" cy="4574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87193"/>
              </p:ext>
            </p:extLst>
          </p:nvPr>
        </p:nvGraphicFramePr>
        <p:xfrm>
          <a:off x="6156507" y="3123053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B7C01B3F-A8A7-A34D-85B3-64E56D3CD77B}"/>
              </a:ext>
            </a:extLst>
          </p:cNvPr>
          <p:cNvSpPr/>
          <p:nvPr/>
        </p:nvSpPr>
        <p:spPr>
          <a:xfrm>
            <a:off x="6414061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4E48E9AD-7657-0345-9AE1-A3E9EFE572CB}"/>
              </a:ext>
            </a:extLst>
          </p:cNvPr>
          <p:cNvSpPr/>
          <p:nvPr/>
        </p:nvSpPr>
        <p:spPr>
          <a:xfrm>
            <a:off x="1180579" y="3134721"/>
            <a:ext cx="2352233" cy="1947175"/>
          </a:xfrm>
          <a:custGeom>
            <a:avLst/>
            <a:gdLst>
              <a:gd name="connsiteX0" fmla="*/ 0 w 3136311"/>
              <a:gd name="connsiteY0" fmla="*/ 0 h 2596233"/>
              <a:gd name="connsiteX1" fmla="*/ 762000 w 3136311"/>
              <a:gd name="connsiteY1" fmla="*/ 0 h 2596233"/>
              <a:gd name="connsiteX2" fmla="*/ 762000 w 3136311"/>
              <a:gd name="connsiteY2" fmla="*/ 647391 h 2596233"/>
              <a:gd name="connsiteX3" fmla="*/ 1529574 w 3136311"/>
              <a:gd name="connsiteY3" fmla="*/ 647391 h 2596233"/>
              <a:gd name="connsiteX4" fmla="*/ 1529574 w 3136311"/>
              <a:gd name="connsiteY4" fmla="*/ 1298116 h 2596233"/>
              <a:gd name="connsiteX5" fmla="*/ 2329995 w 3136311"/>
              <a:gd name="connsiteY5" fmla="*/ 1298116 h 2596233"/>
              <a:gd name="connsiteX6" fmla="*/ 2329995 w 3136311"/>
              <a:gd name="connsiteY6" fmla="*/ 1942791 h 2596233"/>
              <a:gd name="connsiteX7" fmla="*/ 3136311 w 3136311"/>
              <a:gd name="connsiteY7" fmla="*/ 1942791 h 2596233"/>
              <a:gd name="connsiteX8" fmla="*/ 3136311 w 3136311"/>
              <a:gd name="connsiteY8" fmla="*/ 2596233 h 2596233"/>
              <a:gd name="connsiteX9" fmla="*/ 2329995 w 3136311"/>
              <a:gd name="connsiteY9" fmla="*/ 2596233 h 2596233"/>
              <a:gd name="connsiteX10" fmla="*/ 2297148 w 3136311"/>
              <a:gd name="connsiteY10" fmla="*/ 2596233 h 2596233"/>
              <a:gd name="connsiteX11" fmla="*/ 1529574 w 3136311"/>
              <a:gd name="connsiteY11" fmla="*/ 2596233 h 2596233"/>
              <a:gd name="connsiteX12" fmla="*/ 762000 w 3136311"/>
              <a:gd name="connsiteY12" fmla="*/ 2596233 h 2596233"/>
              <a:gd name="connsiteX13" fmla="*/ 628814 w 3136311"/>
              <a:gd name="connsiteY13" fmla="*/ 2596233 h 2596233"/>
              <a:gd name="connsiteX14" fmla="*/ 0 w 3136311"/>
              <a:gd name="connsiteY14" fmla="*/ 2596233 h 259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6311" h="2596233">
                <a:moveTo>
                  <a:pt x="0" y="0"/>
                </a:moveTo>
                <a:lnTo>
                  <a:pt x="762000" y="0"/>
                </a:lnTo>
                <a:lnTo>
                  <a:pt x="762000" y="647391"/>
                </a:lnTo>
                <a:lnTo>
                  <a:pt x="1529574" y="647391"/>
                </a:lnTo>
                <a:lnTo>
                  <a:pt x="1529574" y="1298116"/>
                </a:lnTo>
                <a:lnTo>
                  <a:pt x="2329995" y="1298116"/>
                </a:lnTo>
                <a:lnTo>
                  <a:pt x="2329995" y="1942791"/>
                </a:lnTo>
                <a:lnTo>
                  <a:pt x="3136311" y="1942791"/>
                </a:lnTo>
                <a:lnTo>
                  <a:pt x="3136311" y="2596233"/>
                </a:lnTo>
                <a:lnTo>
                  <a:pt x="2329995" y="2596233"/>
                </a:lnTo>
                <a:lnTo>
                  <a:pt x="2297148" y="2596233"/>
                </a:lnTo>
                <a:lnTo>
                  <a:pt x="1529574" y="2596233"/>
                </a:lnTo>
                <a:lnTo>
                  <a:pt x="762000" y="2596233"/>
                </a:lnTo>
                <a:lnTo>
                  <a:pt x="628814" y="2596233"/>
                </a:lnTo>
                <a:lnTo>
                  <a:pt x="0" y="2596233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7500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6C8648-06C7-B540-8679-1349A47CC518}"/>
              </a:ext>
            </a:extLst>
          </p:cNvPr>
          <p:cNvSpPr/>
          <p:nvPr/>
        </p:nvSpPr>
        <p:spPr>
          <a:xfrm>
            <a:off x="6414061" y="3858390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140589DA-1103-5D4D-B82B-86F90118CCAD}"/>
              </a:ext>
            </a:extLst>
          </p:cNvPr>
          <p:cNvSpPr/>
          <p:nvPr/>
        </p:nvSpPr>
        <p:spPr>
          <a:xfrm>
            <a:off x="1761603" y="2677290"/>
            <a:ext cx="2362201" cy="1905197"/>
          </a:xfrm>
          <a:custGeom>
            <a:avLst/>
            <a:gdLst>
              <a:gd name="connsiteX0" fmla="*/ 0 w 3149601"/>
              <a:gd name="connsiteY0" fmla="*/ 0 h 2540263"/>
              <a:gd name="connsiteX1" fmla="*/ 774701 w 3149601"/>
              <a:gd name="connsiteY1" fmla="*/ 0 h 2540263"/>
              <a:gd name="connsiteX2" fmla="*/ 824911 w 3149601"/>
              <a:gd name="connsiteY2" fmla="*/ 0 h 2540263"/>
              <a:gd name="connsiteX3" fmla="*/ 1562100 w 3149601"/>
              <a:gd name="connsiteY3" fmla="*/ 0 h 2540263"/>
              <a:gd name="connsiteX4" fmla="*/ 1562101 w 3149601"/>
              <a:gd name="connsiteY4" fmla="*/ 0 h 2540263"/>
              <a:gd name="connsiteX5" fmla="*/ 2387011 w 3149601"/>
              <a:gd name="connsiteY5" fmla="*/ 0 h 2540263"/>
              <a:gd name="connsiteX6" fmla="*/ 2387011 w 3149601"/>
              <a:gd name="connsiteY6" fmla="*/ 1 h 2540263"/>
              <a:gd name="connsiteX7" fmla="*/ 3149601 w 3149601"/>
              <a:gd name="connsiteY7" fmla="*/ 1 h 2540263"/>
              <a:gd name="connsiteX8" fmla="*/ 3149601 w 3149601"/>
              <a:gd name="connsiteY8" fmla="*/ 2540263 h 2540263"/>
              <a:gd name="connsiteX9" fmla="*/ 2362201 w 3149601"/>
              <a:gd name="connsiteY9" fmla="*/ 2540263 h 2540263"/>
              <a:gd name="connsiteX10" fmla="*/ 2362201 w 3149601"/>
              <a:gd name="connsiteY10" fmla="*/ 1879600 h 2540263"/>
              <a:gd name="connsiteX11" fmla="*/ 1562100 w 3149601"/>
              <a:gd name="connsiteY11" fmla="*/ 1879600 h 2540263"/>
              <a:gd name="connsiteX12" fmla="*/ 1562100 w 3149601"/>
              <a:gd name="connsiteY12" fmla="*/ 1257300 h 2540263"/>
              <a:gd name="connsiteX13" fmla="*/ 774701 w 3149601"/>
              <a:gd name="connsiteY13" fmla="*/ 1257300 h 2540263"/>
              <a:gd name="connsiteX14" fmla="*/ 774701 w 3149601"/>
              <a:gd name="connsiteY14" fmla="*/ 609908 h 2540263"/>
              <a:gd name="connsiteX15" fmla="*/ 0 w 3149601"/>
              <a:gd name="connsiteY15" fmla="*/ 609908 h 254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601" h="2540263">
                <a:moveTo>
                  <a:pt x="0" y="0"/>
                </a:moveTo>
                <a:lnTo>
                  <a:pt x="774701" y="0"/>
                </a:lnTo>
                <a:lnTo>
                  <a:pt x="824911" y="0"/>
                </a:lnTo>
                <a:lnTo>
                  <a:pt x="1562100" y="0"/>
                </a:lnTo>
                <a:lnTo>
                  <a:pt x="1562101" y="0"/>
                </a:lnTo>
                <a:lnTo>
                  <a:pt x="2387011" y="0"/>
                </a:lnTo>
                <a:lnTo>
                  <a:pt x="2387011" y="1"/>
                </a:lnTo>
                <a:lnTo>
                  <a:pt x="3149601" y="1"/>
                </a:lnTo>
                <a:lnTo>
                  <a:pt x="3149601" y="2540263"/>
                </a:lnTo>
                <a:lnTo>
                  <a:pt x="2362201" y="2540263"/>
                </a:lnTo>
                <a:lnTo>
                  <a:pt x="2362201" y="1879600"/>
                </a:lnTo>
                <a:lnTo>
                  <a:pt x="1562100" y="1879600"/>
                </a:lnTo>
                <a:lnTo>
                  <a:pt x="1562100" y="1257300"/>
                </a:lnTo>
                <a:lnTo>
                  <a:pt x="774701" y="1257300"/>
                </a:lnTo>
                <a:lnTo>
                  <a:pt x="774701" y="609908"/>
                </a:lnTo>
                <a:lnTo>
                  <a:pt x="0" y="609908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AA6402-907B-7E47-8408-01F776D23FC0}"/>
              </a:ext>
            </a:extLst>
          </p:cNvPr>
          <p:cNvSpPr/>
          <p:nvPr/>
        </p:nvSpPr>
        <p:spPr>
          <a:xfrm>
            <a:off x="7103540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7B38EF3E-50F8-BF4F-BD3B-F0525752048A}"/>
              </a:ext>
            </a:extLst>
          </p:cNvPr>
          <p:cNvSpPr/>
          <p:nvPr/>
        </p:nvSpPr>
        <p:spPr>
          <a:xfrm>
            <a:off x="1761602" y="3143650"/>
            <a:ext cx="2361980" cy="1920700"/>
          </a:xfrm>
          <a:custGeom>
            <a:avLst/>
            <a:gdLst>
              <a:gd name="connsiteX0" fmla="*/ 2387306 w 3149306"/>
              <a:gd name="connsiteY0" fmla="*/ 1951024 h 2560933"/>
              <a:gd name="connsiteX1" fmla="*/ 3149306 w 3149306"/>
              <a:gd name="connsiteY1" fmla="*/ 1951024 h 2560933"/>
              <a:gd name="connsiteX2" fmla="*/ 3149306 w 3149306"/>
              <a:gd name="connsiteY2" fmla="*/ 2560933 h 2560933"/>
              <a:gd name="connsiteX3" fmla="*/ 2387306 w 3149306"/>
              <a:gd name="connsiteY3" fmla="*/ 2560933 h 2560933"/>
              <a:gd name="connsiteX4" fmla="*/ 1574800 w 3149306"/>
              <a:gd name="connsiteY4" fmla="*/ 1290558 h 2560933"/>
              <a:gd name="connsiteX5" fmla="*/ 2336800 w 3149306"/>
              <a:gd name="connsiteY5" fmla="*/ 1290558 h 2560933"/>
              <a:gd name="connsiteX6" fmla="*/ 2336800 w 3149306"/>
              <a:gd name="connsiteY6" fmla="*/ 1900467 h 2560933"/>
              <a:gd name="connsiteX7" fmla="*/ 1574800 w 3149306"/>
              <a:gd name="connsiteY7" fmla="*/ 1900467 h 2560933"/>
              <a:gd name="connsiteX8" fmla="*/ 774700 w 3149306"/>
              <a:gd name="connsiteY8" fmla="*/ 648317 h 2560933"/>
              <a:gd name="connsiteX9" fmla="*/ 1536700 w 3149306"/>
              <a:gd name="connsiteY9" fmla="*/ 648317 h 2560933"/>
              <a:gd name="connsiteX10" fmla="*/ 1536700 w 3149306"/>
              <a:gd name="connsiteY10" fmla="*/ 1258226 h 2560933"/>
              <a:gd name="connsiteX11" fmla="*/ 774700 w 3149306"/>
              <a:gd name="connsiteY11" fmla="*/ 1258226 h 2560933"/>
              <a:gd name="connsiteX12" fmla="*/ 0 w 3149306"/>
              <a:gd name="connsiteY12" fmla="*/ 0 h 2560933"/>
              <a:gd name="connsiteX13" fmla="*/ 762000 w 3149306"/>
              <a:gd name="connsiteY13" fmla="*/ 0 h 2560933"/>
              <a:gd name="connsiteX14" fmla="*/ 762000 w 3149306"/>
              <a:gd name="connsiteY14" fmla="*/ 609909 h 2560933"/>
              <a:gd name="connsiteX15" fmla="*/ 0 w 3149306"/>
              <a:gd name="connsiteY15" fmla="*/ 609909 h 25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306" h="2560933">
                <a:moveTo>
                  <a:pt x="2387306" y="1951024"/>
                </a:moveTo>
                <a:lnTo>
                  <a:pt x="3149306" y="1951024"/>
                </a:lnTo>
                <a:lnTo>
                  <a:pt x="3149306" y="2560933"/>
                </a:lnTo>
                <a:lnTo>
                  <a:pt x="2387306" y="2560933"/>
                </a:lnTo>
                <a:close/>
                <a:moveTo>
                  <a:pt x="1574800" y="1290558"/>
                </a:moveTo>
                <a:lnTo>
                  <a:pt x="2336800" y="1290558"/>
                </a:lnTo>
                <a:lnTo>
                  <a:pt x="2336800" y="1900467"/>
                </a:lnTo>
                <a:lnTo>
                  <a:pt x="1574800" y="1900467"/>
                </a:lnTo>
                <a:close/>
                <a:moveTo>
                  <a:pt x="774700" y="648317"/>
                </a:moveTo>
                <a:lnTo>
                  <a:pt x="1536700" y="648317"/>
                </a:lnTo>
                <a:lnTo>
                  <a:pt x="1536700" y="1258226"/>
                </a:lnTo>
                <a:lnTo>
                  <a:pt x="774700" y="1258226"/>
                </a:ln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609909"/>
                </a:lnTo>
                <a:lnTo>
                  <a:pt x="0" y="609909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  TN</a:t>
            </a: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AF2853-589E-A14E-BD0E-B0C68028D387}"/>
              </a:ext>
            </a:extLst>
          </p:cNvPr>
          <p:cNvSpPr/>
          <p:nvPr/>
        </p:nvSpPr>
        <p:spPr>
          <a:xfrm>
            <a:off x="7103540" y="38591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220D79B0-4F16-B243-9741-47EC4AD0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Convert confusion matrix to binary confusion matrix by class</a:t>
            </a:r>
          </a:p>
        </p:txBody>
      </p:sp>
    </p:spTree>
    <p:extLst>
      <p:ext uri="{BB962C8B-B14F-4D97-AF65-F5344CB8AC3E}">
        <p14:creationId xmlns:p14="http://schemas.microsoft.com/office/powerpoint/2010/main" val="35277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22" grpId="0" animBg="1"/>
      <p:bldP spid="23" grpId="0" animBg="1"/>
      <p:bldP spid="30" grpId="0" animBg="1"/>
      <p:bldP spid="31" grpId="0" animBg="1"/>
      <p:bldP spid="36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/>
        </p:nvGraphicFramePr>
        <p:xfrm>
          <a:off x="1371892" y="3034487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D1821D74-1F75-E64A-AB44-FAF9C6821084}"/>
              </a:ext>
            </a:extLst>
          </p:cNvPr>
          <p:cNvSpPr txBox="1"/>
          <p:nvPr/>
        </p:nvSpPr>
        <p:spPr>
          <a:xfrm>
            <a:off x="800100" y="2532288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/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Sensitivity(Sen)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</m:den>
                    </m:f>
                  </m:oMath>
                </a14:m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 </a:t>
                </a:r>
                <a:b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</a:b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Specificity(</a:t>
                </a:r>
                <a:r>
                  <a:rPr kumimoji="1" lang="en-US" altLang="zh-TW" sz="1650" dirty="0" err="1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</a:t>
                </a: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</m:den>
                    </m:f>
                  </m:oMath>
                </a14:m>
                <a:endParaRPr kumimoji="1" lang="en-US" altLang="zh-TW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Accuracy(Acc)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den>
                    </m:f>
                  </m:oMath>
                </a14:m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blipFill>
                <a:blip r:embed="rId2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AF5E67F2-0AB6-9A4F-A408-53F7B4DB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calculate </a:t>
            </a:r>
            <a:r>
              <a:rPr lang="en-US" i="1" dirty="0"/>
              <a:t>Sen</a:t>
            </a:r>
            <a:r>
              <a:rPr lang="en-US" dirty="0"/>
              <a:t>, </a:t>
            </a:r>
            <a:r>
              <a:rPr lang="en-US" i="1" dirty="0" err="1"/>
              <a:t>Spe</a:t>
            </a:r>
            <a:r>
              <a:rPr lang="en-US" dirty="0"/>
              <a:t>, </a:t>
            </a:r>
            <a:r>
              <a:rPr lang="en-US" i="1" dirty="0"/>
              <a:t>Acc</a:t>
            </a:r>
            <a:r>
              <a:rPr lang="en-US" dirty="0"/>
              <a:t> by class</a:t>
            </a:r>
          </a:p>
        </p:txBody>
      </p:sp>
    </p:spTree>
    <p:extLst>
      <p:ext uri="{BB962C8B-B14F-4D97-AF65-F5344CB8AC3E}">
        <p14:creationId xmlns:p14="http://schemas.microsoft.com/office/powerpoint/2010/main" val="3056948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C97F96F-45AE-BD44-92DF-D4CC5783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Specificity becomes inflated 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9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there are 10 classes with 10 observations each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Sensitive = 8/18 = 44.4%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Specificity = 80/90 = 88.9%</a:t>
            </a:r>
            <a:endParaRPr kumimoji="1"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1806360" y="6585635"/>
            <a:ext cx="73416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bg1"/>
                </a:solidFill>
              </a:rPr>
              <a:t>Credit by https://</a:t>
            </a:r>
            <a:r>
              <a:rPr lang="en-US" altLang="zh-TW" sz="800" dirty="0" err="1">
                <a:solidFill>
                  <a:schemeClr val="bg1"/>
                </a:solidFill>
              </a:rPr>
              <a:t>www.datascienceblog.net</a:t>
            </a:r>
            <a:r>
              <a:rPr lang="en-US" altLang="zh-TW" sz="800" dirty="0">
                <a:solidFill>
                  <a:schemeClr val="bg1"/>
                </a:solidFill>
              </a:rPr>
              <a:t>/post/machine-learning/performance-measures-multi-class-problems/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94F30E-075B-9A41-ADE6-932E29F3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6" y="3635161"/>
            <a:ext cx="7506167" cy="10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1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micro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it pools the performance over the smallest possible unit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micro-average is not sensitive to the predictive performance for individual classes. =&gt; The micro-average can be particularly misleading when the </a:t>
                </a:r>
                <a:r>
                  <a:rPr lang="en-US" sz="2400" u="sng" dirty="0"/>
                  <a:t>class distribution is imbalanced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95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macro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over the performance for individual classes rather than observations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</a:t>
                </a:r>
                <a:r>
                  <a:rPr lang="en-US" sz="2400" i="1" dirty="0"/>
                  <a:t>F1</a:t>
                </a:r>
                <a:r>
                  <a:rPr lang="en-US" sz="2400" i="1" baseline="-25000" dirty="0"/>
                  <a:t>macro</a:t>
                </a:r>
                <a:r>
                  <a:rPr lang="en-US" sz="2400" dirty="0"/>
                  <a:t> has a large value, this indicates that a classifier performs well for each individual class. The macro-average is therefore more suitable for data </a:t>
                </a:r>
                <a:r>
                  <a:rPr lang="en-US" sz="2400" u="sng" dirty="0"/>
                  <a:t>with an imbalanced class distribution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065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402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residuals</a:t>
            </a:r>
            <a:r>
              <a:rPr lang="en-US" altLang="zh-TW" dirty="0"/>
              <a:t> or </a:t>
            </a:r>
            <a:r>
              <a:rPr lang="en-US" altLang="zh-TW" i="1" dirty="0"/>
              <a:t>difference</a:t>
            </a:r>
            <a:r>
              <a:rPr lang="en-US" altLang="zh-TW" dirty="0"/>
              <a:t> between our predictions and actual outcomes</a:t>
            </a:r>
          </a:p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(y=(1:10)^2,x=1:10)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model &lt;- lm(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y~x,data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d$prediction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library('ggplot2')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(data=d) +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=y))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=prediction),color='blue')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geom_segment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prediction,yend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y,xend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=x)) +</a:t>
            </a:r>
            <a:r>
              <a:rPr kumimoji="1" lang="zh-TW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scale_y_continuous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('')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E77A-C887-441A-90CF-48613F934B0C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307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 residuals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78" y="1510874"/>
            <a:ext cx="7048844" cy="4901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BFCA0-CED0-4F3E-B6B8-B3A168DA77BB}"/>
              </a:ext>
            </a:extLst>
          </p:cNvPr>
          <p:cNvSpPr txBox="1"/>
          <p:nvPr/>
        </p:nvSpPr>
        <p:spPr>
          <a:xfrm>
            <a:off x="2089447" y="6554624"/>
            <a:ext cx="49757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84ACB-DEEB-4ECE-9DF6-E5F9E1AD6940}"/>
              </a:ext>
            </a:extLst>
          </p:cNvPr>
          <p:cNvSpPr txBox="1"/>
          <p:nvPr/>
        </p:nvSpPr>
        <p:spPr>
          <a:xfrm>
            <a:off x="4784802" y="6552523"/>
            <a:ext cx="44258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Figure 5.7,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37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</a:p>
          <a:p>
            <a:r>
              <a:rPr lang="en-US" altLang="zh-TW" sz="2400" dirty="0"/>
              <a:t>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altLang="zh-TW" sz="2400" dirty="0"/>
              <a:t>mean 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))/length(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altLang="zh-TW" sz="2400" dirty="0"/>
              <a:t>relative absolute error 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D4E61-9EAD-4420-915B-DBB4EA0F0449}"/>
              </a:ext>
            </a:extLst>
          </p:cNvPr>
          <p:cNvSpPr txBox="1"/>
          <p:nvPr/>
        </p:nvSpPr>
        <p:spPr>
          <a:xfrm>
            <a:off x="2602194" y="6533260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C901E-C7CC-448D-AA34-D3EE3BAE1D8A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43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R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sz="2800" dirty="0"/>
              <a:t>Assignment : &lt;- not =</a:t>
            </a:r>
          </a:p>
          <a:p>
            <a:r>
              <a:rPr kumimoji="1" lang="en-US" altLang="zh-TW" sz="2800" dirty="0"/>
              <a:t>&amp;, | vs &amp;&amp;, ||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identical, </a:t>
            </a: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all.equal</a:t>
            </a:r>
            <a:endParaRPr kumimoji="1"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[[]] vs []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read_table</a:t>
            </a: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()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summary()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982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three advertisement purchases returning $0, $0, and $25 respectively =&gt;picking a single summary value not too far from the original three prices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0 or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 8.33 is better?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Not advisable to make these measures the project goal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829CE-5CB7-4932-AEDB-4D217DD6BBBF}"/>
              </a:ext>
            </a:extLst>
          </p:cNvPr>
          <p:cNvSpPr txBox="1"/>
          <p:nvPr/>
        </p:nvSpPr>
        <p:spPr>
          <a:xfrm>
            <a:off x="5278582" y="653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85DA10C-2A54-46EB-974A-5D9883BE69DC}"/>
              </a:ext>
            </a:extLst>
          </p:cNvPr>
          <p:cNvSpPr txBox="1"/>
          <p:nvPr/>
        </p:nvSpPr>
        <p:spPr>
          <a:xfrm>
            <a:off x="5442375" y="6533260"/>
            <a:ext cx="393961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134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Mean Squared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𝑀𝑆𝐸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is-IS" altLang="zh-TW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044C7D-EA7E-4699-9BE7-C621B0C96EA8}"/>
              </a:ext>
            </a:extLst>
          </p:cNvPr>
          <p:cNvSpPr txBox="1"/>
          <p:nvPr/>
        </p:nvSpPr>
        <p:spPr>
          <a:xfrm>
            <a:off x="5442375" y="6552601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</a:p>
          <a:p>
            <a:endParaRPr lang="en-US" altLang="zh-TW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27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Mean Square Error (RMSE)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4706" y="1825625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square root of the average square of the difference between our prediction and actual values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(mean((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prediction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actualValues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)^2))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C0B54-9311-4BDA-854F-B87C2E2EC2FF}"/>
              </a:ext>
            </a:extLst>
          </p:cNvPr>
          <p:cNvSpPr txBox="1"/>
          <p:nvPr/>
        </p:nvSpPr>
        <p:spPr>
          <a:xfrm>
            <a:off x="5390420" y="6541919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418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R-Squared,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, the coefficient of determination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measured relative to a null model of just using the average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as a prediction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1 – “how much unexplained variance your model leaves”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can be thought of as a normalized version 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552019-98BE-4224-BEF7-6ACE91270FFA}"/>
              </a:ext>
            </a:extLst>
          </p:cNvPr>
          <p:cNvSpPr txBox="1"/>
          <p:nvPr/>
        </p:nvSpPr>
        <p:spPr>
          <a:xfrm>
            <a:off x="5373102" y="6550578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35DEAF7-5855-8E4F-9CEB-56D47DDE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84" r="1562"/>
          <a:stretch/>
        </p:blipFill>
        <p:spPr bwMode="auto">
          <a:xfrm>
            <a:off x="3524377" y="3482842"/>
            <a:ext cx="4783947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24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latin typeface="Noto Sans CJK TC Medium"/>
                <a:ea typeface="Noto Sans CJK TC Medium"/>
              </a:rPr>
              <a:t>How to check if a model fit is good? 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 has become the almost universally standard measure for model fit in linear models.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ratio of error in a model over the total variance in the dependent variable. </a:t>
            </a:r>
          </a:p>
          <a:p>
            <a:pPr>
              <a:lnSpc>
                <a:spcPct val="100000"/>
              </a:lnSpc>
              <a:defRPr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or 0 better?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 the lower the error, the higher the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18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value. 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statement of a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goal = We want the model to explain at least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 of variation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account value.</a:t>
            </a:r>
          </a:p>
        </p:txBody>
      </p:sp>
      <p:sp>
        <p:nvSpPr>
          <p:cNvPr id="2" name="矩形 1"/>
          <p:cNvSpPr/>
          <p:nvPr/>
        </p:nvSpPr>
        <p:spPr>
          <a:xfrm>
            <a:off x="3015007" y="6535168"/>
            <a:ext cx="621809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en-US" sz="1200" dirty="0">
                <a:solidFill>
                  <a:schemeClr val="bg1"/>
                </a:solidFill>
              </a:rPr>
              <a:t>Dr. Thomas Jensen -Expedia.com and </a:t>
            </a:r>
            <a:r>
              <a:rPr lang="en-US" altLang="en-US" sz="1200" i="1" dirty="0">
                <a:solidFill>
                  <a:schemeClr val="bg1"/>
                </a:solidFill>
              </a:rPr>
              <a:t>Prof. Olga Veksler - CS9840 - Learning and Computer Vision</a:t>
            </a:r>
            <a:endParaRPr lang="en-US" altLang="en-US" sz="1200" i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117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303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close to 1: </a:t>
            </a:r>
            <a:r>
              <a:rPr lang="zh-TW" altLang="en-US" sz="2000" dirty="0"/>
              <a:t> </a:t>
            </a:r>
            <a:r>
              <a:rPr lang="en-US" altLang="zh-TW" sz="2000" dirty="0"/>
              <a:t>then the model’s predictions mirror true outcome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is low: then either the model does not mirror true outcome, or it only mirrors it loosely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73" y="3173848"/>
            <a:ext cx="4502853" cy="32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4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 at least three calculations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Pearson coefficient : checks for linear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Spearman coefficient : checks for rank or ordered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Kendall coefficient: checks for degree of voting agreement.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820FA-162C-4101-B767-9A8E1DD95CB5}"/>
              </a:ext>
            </a:extLst>
          </p:cNvPr>
          <p:cNvSpPr txBox="1"/>
          <p:nvPr/>
        </p:nvSpPr>
        <p:spPr>
          <a:xfrm>
            <a:off x="5494329" y="6541919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0" i="1" u="none" strike="noStrike" dirty="0">
                <a:solidFill>
                  <a:srgbClr val="FFFFFF"/>
                </a:solidFill>
                <a:ea typeface="Calibri"/>
              </a:rPr>
              <a:t>Practical Data Science with R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 by Nina </a:t>
            </a:r>
            <a:r>
              <a:rPr lang="en-US" sz="1200" b="0" i="0" u="none" strike="noStrike" dirty="0" err="1">
                <a:solidFill>
                  <a:srgbClr val="FFFFFF"/>
                </a:solidFill>
                <a:ea typeface="Calibri"/>
              </a:rPr>
              <a:t>Zumel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, John Mount</a:t>
            </a:r>
            <a:r>
              <a:rPr lang="zh-TW" sz="1200" b="0" i="0">
                <a:ea typeface="Calibri"/>
              </a:rPr>
              <a:t>​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79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Each of these coefficients performs a progressively more drastic transform than the one before and has well-known direct significance tests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+mn-lt"/>
              </a:rPr>
              <a:t>!!!DON’T USE CORRELATION TO EVALUATE MODEL QUALITY IN PRODUCTION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 correlation ignores shifts and scaling factors</a:t>
            </a:r>
            <a:endParaRPr lang="en-US" altLang="zh-TW" sz="2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9015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ignores shifts and scaling 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pitchFamily="2" charset="0"/>
                <a:cs typeface="Calibri" panose="020F0502020204030204" pitchFamily="34" charset="0"/>
              </a:rPr>
              <a:t>a &lt;- c(0.1,0.2)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shifts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  <a:cs typeface="Calibri" panose="020F0502020204030204" pitchFamily="34" charset="0"/>
              </a:rPr>
              <a:t>b &lt;- c(0.3,0.4) 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a,a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a,b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scaling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c &lt;- c(0.2, 0.4)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d &lt;- c(0.4,0.8)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a,c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a,d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776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>
                <a:hlinkClick r:id="rId2"/>
              </a:rPr>
              <a:t>R-squared </a:t>
            </a:r>
            <a:r>
              <a:rPr lang="en-US" altLang="zh-TW" dirty="0">
                <a:hlinkClick r:id="rId2"/>
              </a:rPr>
              <a:t>= </a:t>
            </a:r>
            <a:r>
              <a:rPr lang="en-US" altLang="zh-TW" i="1" dirty="0">
                <a:hlinkClick r:id="rId2"/>
              </a:rPr>
              <a:t>correlation</a:t>
            </a:r>
            <a:r>
              <a:rPr lang="en-US" altLang="zh-TW" i="1" baseline="30000" dirty="0">
                <a:hlinkClick r:id="rId2"/>
              </a:rPr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59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Under </a:t>
            </a:r>
            <a:r>
              <a:rPr lang="en-US" altLang="zh-TW" u="sng" dirty="0"/>
              <a:t>general conditions</a:t>
            </a:r>
            <a:r>
              <a:rPr lang="en-US" altLang="zh-TW" dirty="0"/>
              <a:t>, as Wikipedia says, R</a:t>
            </a:r>
            <a:r>
              <a:rPr lang="en-US" altLang="zh-TW" baseline="30000" dirty="0"/>
              <a:t>2</a:t>
            </a:r>
            <a:r>
              <a:rPr lang="en-US" altLang="zh-TW" dirty="0"/>
              <a:t> is also the square of the correlation between the actual and predicted outcomes. 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 to prove?</a:t>
            </a:r>
          </a:p>
        </p:txBody>
      </p:sp>
    </p:spTree>
    <p:extLst>
      <p:ext uri="{BB962C8B-B14F-4D97-AF65-F5344CB8AC3E}">
        <p14:creationId xmlns:p14="http://schemas.microsoft.com/office/powerpoint/2010/main" val="91078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R data types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Numbers</a:t>
            </a:r>
          </a:p>
          <a:p>
            <a:r>
              <a:rPr lang="en-US" altLang="zh-TW" dirty="0"/>
              <a:t>Number Sequences</a:t>
            </a:r>
          </a:p>
          <a:p>
            <a:r>
              <a:rPr lang="en-US" altLang="zh-TW" dirty="0"/>
              <a:t>Vectors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Matrices</a:t>
            </a:r>
          </a:p>
          <a:p>
            <a:r>
              <a:rPr lang="en-US" altLang="zh-TW" dirty="0"/>
              <a:t>Data Frames</a:t>
            </a:r>
          </a:p>
          <a:p>
            <a:r>
              <a:rPr lang="en-US" altLang="zh-TW" dirty="0"/>
              <a:t>Factors</a:t>
            </a:r>
          </a:p>
          <a:p>
            <a:r>
              <a:rPr lang="en-US" altLang="zh-TW" dirty="0"/>
              <a:t>Null 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5042" y="3662773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1"/>
                </a:solidFill>
              </a:rPr>
              <a:t>Which one is central data structure?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= 0.8, is it good?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A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business goal would be “We want the model to explain 70% of account value.”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Correlation = 0.8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= 0.8*0.8 = 0.64 &lt; 70%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Unexplained variance = 1-0.64 = 0.36</a:t>
            </a:r>
          </a:p>
        </p:txBody>
      </p:sp>
    </p:spTree>
    <p:extLst>
      <p:ext uri="{BB962C8B-B14F-4D97-AF65-F5344CB8AC3E}">
        <p14:creationId xmlns:p14="http://schemas.microsoft.com/office/powerpoint/2010/main" val="472205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612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02"/>
            <a:ext cx="9144000" cy="501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A4DD-29F4-4B9F-B0B0-BCAD7D354C9D}"/>
              </a:ext>
            </a:extLst>
          </p:cNvPr>
          <p:cNvSpPr txBox="1"/>
          <p:nvPr/>
        </p:nvSpPr>
        <p:spPr>
          <a:xfrm>
            <a:off x="2007897" y="6537862"/>
            <a:ext cx="51203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625BA-492B-4894-8AA6-1F61AF41D95D}"/>
              </a:ext>
            </a:extLst>
          </p:cNvPr>
          <p:cNvSpPr txBox="1"/>
          <p:nvPr/>
        </p:nvSpPr>
        <p:spPr>
          <a:xfrm>
            <a:off x="4758824" y="6535205"/>
            <a:ext cx="45297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5.3,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680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63483" cy="435133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Making a double density plot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geom_density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pred,color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spam,linetype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=spam))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869" y="1730786"/>
            <a:ext cx="4352195" cy="465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0D255-A9DA-42B8-A4EE-352F95C364D0}"/>
              </a:ext>
            </a:extLst>
          </p:cNvPr>
          <p:cNvSpPr txBox="1"/>
          <p:nvPr/>
        </p:nvSpPr>
        <p:spPr>
          <a:xfrm>
            <a:off x="4793672" y="6525167"/>
            <a:ext cx="4416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5.8,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19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ROC 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by picking a different score threshold between positive and negative determination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represents every possible trade-off between sensitivity and specificity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AUC or  area under the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1.0 = perfect classifiers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0.5 = do no better than random guesses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61A3A-CCCE-489D-9283-54260176EC09}"/>
              </a:ext>
            </a:extLst>
          </p:cNvPr>
          <p:cNvSpPr txBox="1"/>
          <p:nvPr/>
        </p:nvSpPr>
        <p:spPr>
          <a:xfrm>
            <a:off x="5454192" y="6513918"/>
            <a:ext cx="40998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031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accent1"/>
                </a:solidFill>
              </a:rPr>
              <a:t>spamExam.R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library('ROCR')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prediction(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spamTest$pred,spamTest$spam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plot(performance(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tpr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fpr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print(attributes(performance(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auc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'))$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y.values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[[1]])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E637-F7E8-4B33-BDF8-557C472BEE72}"/>
              </a:ext>
            </a:extLst>
          </p:cNvPr>
          <p:cNvSpPr txBox="1"/>
          <p:nvPr/>
        </p:nvSpPr>
        <p:spPr>
          <a:xfrm>
            <a:off x="5433637" y="6522578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65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 curve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214" y="1485203"/>
            <a:ext cx="5732020" cy="463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C17CE-615F-4681-A4AC-9995234CA4B2}"/>
              </a:ext>
            </a:extLst>
          </p:cNvPr>
          <p:cNvSpPr txBox="1"/>
          <p:nvPr/>
        </p:nvSpPr>
        <p:spPr>
          <a:xfrm>
            <a:off x="4799419" y="6548555"/>
            <a:ext cx="5253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7D3C07-A456-994D-BDAF-90FBA0868CBA}"/>
              </a:ext>
            </a:extLst>
          </p:cNvPr>
          <p:cNvSpPr/>
          <p:nvPr/>
        </p:nvSpPr>
        <p:spPr>
          <a:xfrm>
            <a:off x="2735580" y="4404360"/>
            <a:ext cx="12954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017C-8CFB-5A42-9073-BB40924F53AF}"/>
              </a:ext>
            </a:extLst>
          </p:cNvPr>
          <p:cNvSpPr/>
          <p:nvPr/>
        </p:nvSpPr>
        <p:spPr>
          <a:xfrm>
            <a:off x="4799419" y="1691640"/>
            <a:ext cx="115481" cy="116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4CFC9-7465-D541-A0DC-7276BD67ED77}"/>
              </a:ext>
            </a:extLst>
          </p:cNvPr>
          <p:cNvSpPr txBox="1"/>
          <p:nvPr/>
        </p:nvSpPr>
        <p:spPr>
          <a:xfrm>
            <a:off x="2865120" y="44653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28C77-7E5A-7D4B-84A5-0F4AF9A9DA27}"/>
              </a:ext>
            </a:extLst>
          </p:cNvPr>
          <p:cNvSpPr txBox="1"/>
          <p:nvPr/>
        </p:nvSpPr>
        <p:spPr>
          <a:xfrm>
            <a:off x="4857159" y="172066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63898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zh-TW" sz="3600" dirty="0">
                <a:hlinkClick r:id="rId2"/>
              </a:rPr>
              <a:t>More on ROC/AUC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ROC curve is a useful tool, but you have to use it for appropriate tasks. 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ROC curve is useful tool designing a classifier from a scoring function (though I prefer the “double hump graph”).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/>
              <a:t>Hand, D.J. </a:t>
            </a:r>
            <a:r>
              <a:rPr lang="en-US" altLang="zh-TW" dirty="0">
                <a:hlinkClick r:id="rId3"/>
              </a:rPr>
              <a:t>Measuring classifier performance: a coherent alternative to the area under the ROC curve</a:t>
            </a:r>
            <a:r>
              <a:rPr lang="en-US" altLang="zh-TW" dirty="0"/>
              <a:t>. Mach Learn 77, 103–123 (2009).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A3D2A7-D613-1340-BD92-5DFDEB30EBBB}"/>
              </a:ext>
            </a:extLst>
          </p:cNvPr>
          <p:cNvSpPr/>
          <p:nvPr/>
        </p:nvSpPr>
        <p:spPr>
          <a:xfrm>
            <a:off x="3529346" y="6530179"/>
            <a:ext cx="5610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Win-Vector Blog, </a:t>
            </a:r>
            <a:r>
              <a:rPr lang="zh-TW" altLang="en-US" sz="1200" dirty="0">
                <a:solidFill>
                  <a:schemeClr val="bg1"/>
                </a:solidFill>
              </a:rPr>
              <a:t>http://www.win-vector.com/blog/2013/01/more-on-rocauc/</a:t>
            </a:r>
          </a:p>
        </p:txBody>
      </p:sp>
    </p:spTree>
    <p:extLst>
      <p:ext uri="{BB962C8B-B14F-4D97-AF65-F5344CB8AC3E}">
        <p14:creationId xmlns:p14="http://schemas.microsoft.com/office/powerpoint/2010/main" val="7093724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717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logarithm of the product of the probability the model assigned to each example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spam with an estimated spam 0.9 =&gt; log(0.9)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non-spam email an estimated spam 0.9 =&gt; log(0.1)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F055E-51F2-F34F-AB25-B5FE2743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7" y="3332307"/>
            <a:ext cx="4574923" cy="3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47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 non-positive number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0 = a perfect match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scores all the spam as being spam with a probability of 1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all the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nonspam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as having a probability 0 of being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larger the magnitude = the worse the match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657783087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5D3618FE-66AF-FB43-A094-A88EC4467407}" vid="{D73E4D91-4D7A-2A4F-9C70-3E98544658F0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12216</TotalTime>
  <Words>5629</Words>
  <Application>Microsoft Macintosh PowerPoint</Application>
  <PresentationFormat>如螢幕大小 (4:3)</PresentationFormat>
  <Paragraphs>661</Paragraphs>
  <Slides>113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113</vt:i4>
      </vt:variant>
    </vt:vector>
  </HeadingPairs>
  <TitlesOfParts>
    <vt:vector size="132" baseType="lpstr">
      <vt:lpstr>Microsoft JhengHei</vt:lpstr>
      <vt:lpstr>新細明體</vt:lpstr>
      <vt:lpstr>等线 Light</vt:lpstr>
      <vt:lpstr>GenSekiGothic TW M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Mangal</vt:lpstr>
      <vt:lpstr>Noto Nastaliq Urdu</vt:lpstr>
      <vt:lpstr>資料科學</vt:lpstr>
      <vt:lpstr>digitial_brown</vt:lpstr>
      <vt:lpstr>digital_green</vt:lpstr>
      <vt:lpstr>digital_lightGreen</vt:lpstr>
      <vt:lpstr>自訂設計</vt:lpstr>
      <vt:lpstr>How to evaluate output? </vt:lpstr>
      <vt:lpstr>Copyright declaration 版權說明</vt:lpstr>
      <vt:lpstr>Copyright declaration 版權說明</vt:lpstr>
      <vt:lpstr>Very nice e-book, interactive!!!</vt:lpstr>
      <vt:lpstr>Copyright declaration 版權說明</vt:lpstr>
      <vt:lpstr>Data Science this week</vt:lpstr>
      <vt:lpstr>Recap from the last week</vt:lpstr>
      <vt:lpstr>R language</vt:lpstr>
      <vt:lpstr>Primary R data types</vt:lpstr>
      <vt:lpstr>Source code management system</vt:lpstr>
      <vt:lpstr>Github</vt:lpstr>
      <vt:lpstr>Today</vt:lpstr>
      <vt:lpstr>Example Code</vt:lpstr>
      <vt:lpstr>Schematic model construction and evaluation</vt:lpstr>
      <vt:lpstr>Schematic model construction and evaluation</vt:lpstr>
      <vt:lpstr>Model evaluation and critique</vt:lpstr>
      <vt:lpstr>The accuracy of the Model</vt:lpstr>
      <vt:lpstr>Why Estimate f?</vt:lpstr>
      <vt:lpstr>Y ̂=f ̂(X)</vt:lpstr>
      <vt:lpstr>Y ̂=f ̂(X)</vt:lpstr>
      <vt:lpstr>PowerPoint 簡報</vt:lpstr>
      <vt:lpstr>Inference v.s. Prediction</vt:lpstr>
      <vt:lpstr>Inference</vt:lpstr>
      <vt:lpstr>Inference</vt:lpstr>
      <vt:lpstr>Evaluating models</vt:lpstr>
      <vt:lpstr>Evaluating models</vt:lpstr>
      <vt:lpstr>Regression v.s. Classification</vt:lpstr>
      <vt:lpstr>Evaluating classification models</vt:lpstr>
      <vt:lpstr>Assigning products to product categories</vt:lpstr>
      <vt:lpstr>Multicategory vs. two-category classification</vt:lpstr>
      <vt:lpstr>Confusion matrix</vt:lpstr>
      <vt:lpstr>Confusion matrix</vt:lpstr>
      <vt:lpstr>A decision tree</vt:lpstr>
      <vt:lpstr>Confusion matrix</vt:lpstr>
      <vt:lpstr>Confusion matrix</vt:lpstr>
      <vt:lpstr>Evaluating classification models</vt:lpstr>
      <vt:lpstr>Evaluation</vt:lpstr>
      <vt:lpstr>Building and applying a logistic regression spam model</vt:lpstr>
      <vt:lpstr>Building and applying a logistic regression spam model</vt:lpstr>
      <vt:lpstr>Building and applying a logistic regression spam model</vt:lpstr>
      <vt:lpstr>Spam confusion matrix</vt:lpstr>
      <vt:lpstr>Changing a score to a classification</vt:lpstr>
      <vt:lpstr> Akismet filter</vt:lpstr>
      <vt:lpstr>Precision and Recall</vt:lpstr>
      <vt:lpstr>The F1 score</vt:lpstr>
      <vt:lpstr>Accuracy</vt:lpstr>
      <vt:lpstr>Type I and Type II errors</vt:lpstr>
      <vt:lpstr>Different costs of type I and type II errors?</vt:lpstr>
      <vt:lpstr>spam filtering application, which one is important?</vt:lpstr>
      <vt:lpstr>Sensitivity and Specificity</vt:lpstr>
      <vt:lpstr>Common classification performance measures</vt:lpstr>
      <vt:lpstr>Classifier performance measures business stories</vt:lpstr>
      <vt:lpstr>Common classification performance measures</vt:lpstr>
      <vt:lpstr>Covid-19 general sieve?</vt:lpstr>
      <vt:lpstr>Prevalence π</vt:lpstr>
      <vt:lpstr>A new test has been developed to diagnose HIV</vt:lpstr>
      <vt:lpstr>Prevalence is 1% (=10,000/9,90,000)</vt:lpstr>
      <vt:lpstr>Type I (α), II (β) error</vt:lpstr>
      <vt:lpstr>π vs Sensitivity, Specificity vs PPV </vt:lpstr>
      <vt:lpstr>PowerPoint 簡報</vt:lpstr>
      <vt:lpstr>從 π 看各種檢測工具的精密性</vt:lpstr>
      <vt:lpstr>PowerPoint 簡報</vt:lpstr>
      <vt:lpstr>PowerPoint 簡報</vt:lpstr>
      <vt:lpstr>PowerPoint 簡報</vt:lpstr>
      <vt:lpstr>PowerPoint 簡報</vt:lpstr>
      <vt:lpstr>無症狀人數為例</vt:lpstr>
      <vt:lpstr>呼吸道就醫人數</vt:lpstr>
      <vt:lpstr> PCR 及快篩的精密性</vt:lpstr>
      <vt:lpstr>Multi-class classification</vt:lpstr>
      <vt:lpstr>Measurement by sklearn</vt:lpstr>
      <vt:lpstr>Convert confusion matrix to binary confusion matrix by class</vt:lpstr>
      <vt:lpstr>Then calculate Sen, Spe, Acc by class</vt:lpstr>
      <vt:lpstr>Specificity becomes inflated </vt:lpstr>
      <vt:lpstr>The micro average</vt:lpstr>
      <vt:lpstr>The macro average</vt:lpstr>
      <vt:lpstr>Evaluating scoring models</vt:lpstr>
      <vt:lpstr>Evaluating scoring models</vt:lpstr>
      <vt:lpstr>Scoring residuals</vt:lpstr>
      <vt:lpstr>Absolute error</vt:lpstr>
      <vt:lpstr>Absolute error</vt:lpstr>
      <vt:lpstr>Mean Squared Error</vt:lpstr>
      <vt:lpstr>Root Mean Square Error (RMSE)</vt:lpstr>
      <vt:lpstr>R-Squared, R2, the coefficient of determination</vt:lpstr>
      <vt:lpstr>How to check if a model fit is good? </vt:lpstr>
      <vt:lpstr>R2</vt:lpstr>
      <vt:lpstr>Correlation</vt:lpstr>
      <vt:lpstr>Correlation</vt:lpstr>
      <vt:lpstr>Correlation ignores shifts and scaling factors</vt:lpstr>
      <vt:lpstr>R-squared = correlation2</vt:lpstr>
      <vt:lpstr>Correlation = 0.8, is it good? </vt:lpstr>
      <vt:lpstr>Evaluating probability models</vt:lpstr>
      <vt:lpstr>PowerPoint 簡報</vt:lpstr>
      <vt:lpstr>Evaluating probability models</vt:lpstr>
      <vt:lpstr>The Receiver Operating Characteristic Curve</vt:lpstr>
      <vt:lpstr>The Receiver Operating Characteristic Curve</vt:lpstr>
      <vt:lpstr>ROC curve</vt:lpstr>
      <vt:lpstr>More on ROC/AUC</vt:lpstr>
      <vt:lpstr>Log Likelihood</vt:lpstr>
      <vt:lpstr>Log Likelihood</vt:lpstr>
      <vt:lpstr>Log Likelihood</vt:lpstr>
      <vt:lpstr>Computing the null model’s log likelihood</vt:lpstr>
      <vt:lpstr>Deviance</vt:lpstr>
      <vt:lpstr>pseudo R-squared</vt:lpstr>
      <vt:lpstr>Akaike information criterion (AIC)</vt:lpstr>
      <vt:lpstr>Evaluating ranking models</vt:lpstr>
      <vt:lpstr>Evaluating ranking models</vt:lpstr>
      <vt:lpstr>Evaluating clustering models</vt:lpstr>
      <vt:lpstr>Notional example of clustering your customers by purchase pattern and purchase amount</vt:lpstr>
      <vt:lpstr>Evaluating clustering models</vt:lpstr>
      <vt:lpstr>Evaluating clustering models</vt:lpstr>
      <vt:lpstr>Clustering example</vt:lpstr>
      <vt:lpstr>Intra-cluster distances v.s.  Cross-cluster distances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1148</cp:revision>
  <dcterms:created xsi:type="dcterms:W3CDTF">2016-01-07T11:20:23Z</dcterms:created>
  <dcterms:modified xsi:type="dcterms:W3CDTF">2023-03-09T02:08:24Z</dcterms:modified>
</cp:coreProperties>
</file>